
<file path=[Content_Types].xml><?xml version="1.0" encoding="utf-8"?>
<Types xmlns="http://schemas.openxmlformats.org/package/2006/content-types">
  <Default Extension="jpe"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 id="2147483720" r:id="rId4"/>
    <p:sldMasterId id="2147483732" r:id="rId5"/>
  </p:sldMasterIdLst>
  <p:notesMasterIdLst>
    <p:notesMasterId r:id="rId94"/>
  </p:notesMasterIdLst>
  <p:handoutMasterIdLst>
    <p:handoutMasterId r:id="rId95"/>
  </p:handoutMasterIdLst>
  <p:sldIdLst>
    <p:sldId id="265" r:id="rId6"/>
    <p:sldId id="3144" r:id="rId7"/>
    <p:sldId id="3354" r:id="rId8"/>
    <p:sldId id="3355" r:id="rId9"/>
    <p:sldId id="3356" r:id="rId10"/>
    <p:sldId id="267" r:id="rId11"/>
    <p:sldId id="269" r:id="rId12"/>
    <p:sldId id="260" r:id="rId13"/>
    <p:sldId id="3357" r:id="rId14"/>
    <p:sldId id="3322" r:id="rId15"/>
    <p:sldId id="3324" r:id="rId16"/>
    <p:sldId id="3325" r:id="rId17"/>
    <p:sldId id="3326" r:id="rId18"/>
    <p:sldId id="3323" r:id="rId19"/>
    <p:sldId id="3317" r:id="rId20"/>
    <p:sldId id="3321" r:id="rId21"/>
    <p:sldId id="3320" r:id="rId22"/>
    <p:sldId id="3358" r:id="rId23"/>
    <p:sldId id="2919" r:id="rId24"/>
    <p:sldId id="414" r:id="rId25"/>
    <p:sldId id="3234" r:id="rId26"/>
    <p:sldId id="350" r:id="rId27"/>
    <p:sldId id="1030" r:id="rId28"/>
    <p:sldId id="3116" r:id="rId29"/>
    <p:sldId id="3266" r:id="rId30"/>
    <p:sldId id="348" r:id="rId31"/>
    <p:sldId id="349" r:id="rId32"/>
    <p:sldId id="2662" r:id="rId33"/>
    <p:sldId id="3060" r:id="rId34"/>
    <p:sldId id="3083" r:id="rId35"/>
    <p:sldId id="2785" r:id="rId36"/>
    <p:sldId id="3065" r:id="rId37"/>
    <p:sldId id="3189" r:id="rId38"/>
    <p:sldId id="3285" r:id="rId39"/>
    <p:sldId id="345" r:id="rId40"/>
    <p:sldId id="3332" r:id="rId41"/>
    <p:sldId id="346" r:id="rId42"/>
    <p:sldId id="347" r:id="rId43"/>
    <p:sldId id="2737" r:id="rId44"/>
    <p:sldId id="3066" r:id="rId45"/>
    <p:sldId id="3067" r:id="rId46"/>
    <p:sldId id="343" r:id="rId47"/>
    <p:sldId id="256" r:id="rId48"/>
    <p:sldId id="3359" r:id="rId49"/>
    <p:sldId id="3360" r:id="rId50"/>
    <p:sldId id="3361" r:id="rId51"/>
    <p:sldId id="3362" r:id="rId52"/>
    <p:sldId id="261" r:id="rId53"/>
    <p:sldId id="1878" r:id="rId54"/>
    <p:sldId id="2651" r:id="rId55"/>
    <p:sldId id="3333" r:id="rId56"/>
    <p:sldId id="3334" r:id="rId57"/>
    <p:sldId id="3335" r:id="rId58"/>
    <p:sldId id="3336" r:id="rId59"/>
    <p:sldId id="3337" r:id="rId60"/>
    <p:sldId id="2883" r:id="rId61"/>
    <p:sldId id="3363" r:id="rId62"/>
    <p:sldId id="3364" r:id="rId63"/>
    <p:sldId id="3365" r:id="rId64"/>
    <p:sldId id="258" r:id="rId65"/>
    <p:sldId id="3366" r:id="rId66"/>
    <p:sldId id="590" r:id="rId67"/>
    <p:sldId id="332" r:id="rId68"/>
    <p:sldId id="333" r:id="rId69"/>
    <p:sldId id="318" r:id="rId70"/>
    <p:sldId id="311" r:id="rId71"/>
    <p:sldId id="3104" r:id="rId72"/>
    <p:sldId id="3139" r:id="rId73"/>
    <p:sldId id="3367" r:id="rId74"/>
    <p:sldId id="257" r:id="rId75"/>
    <p:sldId id="259" r:id="rId76"/>
    <p:sldId id="3368" r:id="rId77"/>
    <p:sldId id="264" r:id="rId78"/>
    <p:sldId id="3155" r:id="rId79"/>
    <p:sldId id="3347" r:id="rId80"/>
    <p:sldId id="3156" r:id="rId81"/>
    <p:sldId id="1617" r:id="rId82"/>
    <p:sldId id="3370" r:id="rId83"/>
    <p:sldId id="3371" r:id="rId84"/>
    <p:sldId id="3372" r:id="rId85"/>
    <p:sldId id="3373" r:id="rId86"/>
    <p:sldId id="3374" r:id="rId87"/>
    <p:sldId id="262" r:id="rId88"/>
    <p:sldId id="263" r:id="rId89"/>
    <p:sldId id="3375" r:id="rId90"/>
    <p:sldId id="624" r:id="rId91"/>
    <p:sldId id="2012" r:id="rId92"/>
    <p:sldId id="3082" r:id="rId9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0F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90" y="21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980" cy="467362"/>
          </a:xfrm>
          <a:prstGeom prst="rect">
            <a:avLst/>
          </a:prstGeom>
        </p:spPr>
        <p:txBody>
          <a:bodyPr vert="horz" lIns="91576" tIns="45788" rIns="91576" bIns="45788" rtlCol="0"/>
          <a:lstStyle>
            <a:lvl1pPr algn="l">
              <a:defRPr sz="1200"/>
            </a:lvl1pPr>
          </a:lstStyle>
          <a:p>
            <a:endParaRPr lang="en-US"/>
          </a:p>
        </p:txBody>
      </p:sp>
      <p:sp>
        <p:nvSpPr>
          <p:cNvPr id="3" name="Date Placeholder 2"/>
          <p:cNvSpPr>
            <a:spLocks noGrp="1"/>
          </p:cNvSpPr>
          <p:nvPr>
            <p:ph type="dt" sz="quarter" idx="1"/>
          </p:nvPr>
        </p:nvSpPr>
        <p:spPr>
          <a:xfrm>
            <a:off x="3977531" y="1"/>
            <a:ext cx="3043980" cy="467362"/>
          </a:xfrm>
          <a:prstGeom prst="rect">
            <a:avLst/>
          </a:prstGeom>
        </p:spPr>
        <p:txBody>
          <a:bodyPr vert="horz" lIns="91576" tIns="45788" rIns="91576" bIns="45788" rtlCol="0"/>
          <a:lstStyle>
            <a:lvl1pPr algn="r">
              <a:defRPr sz="1200"/>
            </a:lvl1pPr>
          </a:lstStyle>
          <a:p>
            <a:fld id="{1CB843D0-FB3F-4ED1-AE94-252D84BB315F}" type="datetimeFigureOut">
              <a:rPr lang="en-US" smtClean="0"/>
              <a:t>1/11/2022</a:t>
            </a:fld>
            <a:endParaRPr lang="en-US"/>
          </a:p>
        </p:txBody>
      </p:sp>
      <p:sp>
        <p:nvSpPr>
          <p:cNvPr id="4" name="Footer Placeholder 3"/>
          <p:cNvSpPr>
            <a:spLocks noGrp="1"/>
          </p:cNvSpPr>
          <p:nvPr>
            <p:ph type="ftr" sz="quarter" idx="2"/>
          </p:nvPr>
        </p:nvSpPr>
        <p:spPr>
          <a:xfrm>
            <a:off x="0" y="8841738"/>
            <a:ext cx="3043980" cy="467362"/>
          </a:xfrm>
          <a:prstGeom prst="rect">
            <a:avLst/>
          </a:prstGeom>
        </p:spPr>
        <p:txBody>
          <a:bodyPr vert="horz" lIns="91576" tIns="45788" rIns="91576" bIns="45788"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80" cy="467362"/>
          </a:xfrm>
          <a:prstGeom prst="rect">
            <a:avLst/>
          </a:prstGeom>
        </p:spPr>
        <p:txBody>
          <a:bodyPr vert="horz" lIns="91576" tIns="45788" rIns="91576" bIns="45788" rtlCol="0" anchor="b"/>
          <a:lstStyle>
            <a:lvl1pPr algn="r">
              <a:defRPr sz="1200"/>
            </a:lvl1pPr>
          </a:lstStyle>
          <a:p>
            <a:fld id="{341D10B1-ABDB-49CB-A7E3-8025BF1D2E61}" type="slidenum">
              <a:rPr lang="en-US" smtClean="0"/>
              <a:t>‹#›</a:t>
            </a:fld>
            <a:endParaRPr lang="en-US"/>
          </a:p>
        </p:txBody>
      </p:sp>
    </p:spTree>
    <p:extLst>
      <p:ext uri="{BB962C8B-B14F-4D97-AF65-F5344CB8AC3E}">
        <p14:creationId xmlns:p14="http://schemas.microsoft.com/office/powerpoint/2010/main" val="3747045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980" cy="467362"/>
          </a:xfrm>
          <a:prstGeom prst="rect">
            <a:avLst/>
          </a:prstGeom>
        </p:spPr>
        <p:txBody>
          <a:bodyPr vert="horz" lIns="91576" tIns="45788" rIns="91576" bIns="45788" rtlCol="0"/>
          <a:lstStyle>
            <a:lvl1pPr algn="l">
              <a:defRPr sz="1200"/>
            </a:lvl1pPr>
          </a:lstStyle>
          <a:p>
            <a:endParaRPr lang="en-US"/>
          </a:p>
        </p:txBody>
      </p:sp>
      <p:sp>
        <p:nvSpPr>
          <p:cNvPr id="3" name="Date Placeholder 2"/>
          <p:cNvSpPr>
            <a:spLocks noGrp="1"/>
          </p:cNvSpPr>
          <p:nvPr>
            <p:ph type="dt" idx="1"/>
          </p:nvPr>
        </p:nvSpPr>
        <p:spPr>
          <a:xfrm>
            <a:off x="3977531" y="1"/>
            <a:ext cx="3043980" cy="467362"/>
          </a:xfrm>
          <a:prstGeom prst="rect">
            <a:avLst/>
          </a:prstGeom>
        </p:spPr>
        <p:txBody>
          <a:bodyPr vert="horz" lIns="91576" tIns="45788" rIns="91576" bIns="45788" rtlCol="0"/>
          <a:lstStyle>
            <a:lvl1pPr algn="r">
              <a:defRPr sz="1200"/>
            </a:lvl1pPr>
          </a:lstStyle>
          <a:p>
            <a:fld id="{ABF53200-9EFF-42B7-A6A5-635735EB45D3}" type="datetimeFigureOut">
              <a:rPr lang="en-US" smtClean="0"/>
              <a:t>1/11/2022</a:t>
            </a:fld>
            <a:endParaRPr lang="en-US"/>
          </a:p>
        </p:txBody>
      </p:sp>
      <p:sp>
        <p:nvSpPr>
          <p:cNvPr id="4" name="Slide Image Placeholder 3"/>
          <p:cNvSpPr>
            <a:spLocks noGrp="1" noRot="1" noChangeAspect="1"/>
          </p:cNvSpPr>
          <p:nvPr>
            <p:ph type="sldImg" idx="2"/>
          </p:nvPr>
        </p:nvSpPr>
        <p:spPr>
          <a:xfrm>
            <a:off x="720725" y="1163638"/>
            <a:ext cx="5581650" cy="3140075"/>
          </a:xfrm>
          <a:prstGeom prst="rect">
            <a:avLst/>
          </a:prstGeom>
          <a:noFill/>
          <a:ln w="12700">
            <a:solidFill>
              <a:prstClr val="black"/>
            </a:solidFill>
          </a:ln>
        </p:spPr>
        <p:txBody>
          <a:bodyPr vert="horz" lIns="91576" tIns="45788" rIns="91576" bIns="45788" rtlCol="0" anchor="ctr"/>
          <a:lstStyle/>
          <a:p>
            <a:endParaRPr lang="en-US"/>
          </a:p>
        </p:txBody>
      </p:sp>
      <p:sp>
        <p:nvSpPr>
          <p:cNvPr id="5" name="Notes Placeholder 4"/>
          <p:cNvSpPr>
            <a:spLocks noGrp="1"/>
          </p:cNvSpPr>
          <p:nvPr>
            <p:ph type="body" sz="quarter" idx="3"/>
          </p:nvPr>
        </p:nvSpPr>
        <p:spPr>
          <a:xfrm>
            <a:off x="702947" y="4479687"/>
            <a:ext cx="5617208" cy="3665776"/>
          </a:xfrm>
          <a:prstGeom prst="rect">
            <a:avLst/>
          </a:prstGeom>
        </p:spPr>
        <p:txBody>
          <a:bodyPr vert="horz" lIns="91576" tIns="45788" rIns="91576" bIns="457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738"/>
            <a:ext cx="3043980" cy="467362"/>
          </a:xfrm>
          <a:prstGeom prst="rect">
            <a:avLst/>
          </a:prstGeom>
        </p:spPr>
        <p:txBody>
          <a:bodyPr vert="horz" lIns="91576" tIns="45788" rIns="91576" bIns="45788"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80" cy="467362"/>
          </a:xfrm>
          <a:prstGeom prst="rect">
            <a:avLst/>
          </a:prstGeom>
        </p:spPr>
        <p:txBody>
          <a:bodyPr vert="horz" lIns="91576" tIns="45788" rIns="91576" bIns="45788" rtlCol="0" anchor="b"/>
          <a:lstStyle>
            <a:lvl1pPr algn="r">
              <a:defRPr sz="1200"/>
            </a:lvl1pPr>
          </a:lstStyle>
          <a:p>
            <a:fld id="{805E6C64-7096-42A8-895D-3F648C9CEB14}" type="slidenum">
              <a:rPr lang="en-US" smtClean="0"/>
              <a:t>‹#›</a:t>
            </a:fld>
            <a:endParaRPr lang="en-US"/>
          </a:p>
        </p:txBody>
      </p:sp>
    </p:spTree>
    <p:extLst>
      <p:ext uri="{BB962C8B-B14F-4D97-AF65-F5344CB8AC3E}">
        <p14:creationId xmlns:p14="http://schemas.microsoft.com/office/powerpoint/2010/main" val="405904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8B6FA3-3381-4F59-A5AE-4E96D8769CDD}"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B55E0-5697-4FF8-ADE1-1210D3796E27}" type="slidenum">
              <a:rPr lang="en-US" smtClean="0"/>
              <a:t>‹#›</a:t>
            </a:fld>
            <a:endParaRPr lang="en-US"/>
          </a:p>
        </p:txBody>
      </p:sp>
    </p:spTree>
    <p:extLst>
      <p:ext uri="{BB962C8B-B14F-4D97-AF65-F5344CB8AC3E}">
        <p14:creationId xmlns:p14="http://schemas.microsoft.com/office/powerpoint/2010/main" val="422959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8B6FA3-3381-4F59-A5AE-4E96D8769CDD}"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B55E0-5697-4FF8-ADE1-1210D3796E27}" type="slidenum">
              <a:rPr lang="en-US" smtClean="0"/>
              <a:t>‹#›</a:t>
            </a:fld>
            <a:endParaRPr lang="en-US"/>
          </a:p>
        </p:txBody>
      </p:sp>
    </p:spTree>
    <p:extLst>
      <p:ext uri="{BB962C8B-B14F-4D97-AF65-F5344CB8AC3E}">
        <p14:creationId xmlns:p14="http://schemas.microsoft.com/office/powerpoint/2010/main" val="190940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8B6FA3-3381-4F59-A5AE-4E96D8769CDD}"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B55E0-5697-4FF8-ADE1-1210D3796E27}" type="slidenum">
              <a:rPr lang="en-US" smtClean="0"/>
              <a:t>‹#›</a:t>
            </a:fld>
            <a:endParaRPr lang="en-US"/>
          </a:p>
        </p:txBody>
      </p:sp>
    </p:spTree>
    <p:extLst>
      <p:ext uri="{BB962C8B-B14F-4D97-AF65-F5344CB8AC3E}">
        <p14:creationId xmlns:p14="http://schemas.microsoft.com/office/powerpoint/2010/main" val="18895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5E4EC-10B9-4EAD-B48F-E96CD76797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51B62C-640E-488B-BC13-5B1866613F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623BFE-C9D5-4962-982A-534D77BAB2D6}"/>
              </a:ext>
            </a:extLst>
          </p:cNvPr>
          <p:cNvSpPr>
            <a:spLocks noGrp="1"/>
          </p:cNvSpPr>
          <p:nvPr>
            <p:ph type="dt" sz="half" idx="10"/>
          </p:nvPr>
        </p:nvSpPr>
        <p:spPr/>
        <p:txBody>
          <a:bodyPr/>
          <a:lstStyle/>
          <a:p>
            <a:fld id="{D8B08F36-C98C-4591-A34C-F859092F4816}" type="datetimeFigureOut">
              <a:rPr lang="en-US" smtClean="0"/>
              <a:t>1/11/2022</a:t>
            </a:fld>
            <a:endParaRPr lang="en-US"/>
          </a:p>
        </p:txBody>
      </p:sp>
      <p:sp>
        <p:nvSpPr>
          <p:cNvPr id="5" name="Footer Placeholder 4">
            <a:extLst>
              <a:ext uri="{FF2B5EF4-FFF2-40B4-BE49-F238E27FC236}">
                <a16:creationId xmlns:a16="http://schemas.microsoft.com/office/drawing/2014/main" id="{6BE7CBDD-B799-4876-ACC1-C6A03BA1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F7EFE-2152-4983-BBA8-9672B2A57E21}"/>
              </a:ext>
            </a:extLst>
          </p:cNvPr>
          <p:cNvSpPr>
            <a:spLocks noGrp="1"/>
          </p:cNvSpPr>
          <p:nvPr>
            <p:ph type="sldNum" sz="quarter" idx="12"/>
          </p:nvPr>
        </p:nvSpPr>
        <p:spPr/>
        <p:txBody>
          <a:bodyPr/>
          <a:lstStyle/>
          <a:p>
            <a:fld id="{9A21364E-FD09-4142-A416-BBC4157BE9BD}" type="slidenum">
              <a:rPr lang="en-US" smtClean="0"/>
              <a:t>‹#›</a:t>
            </a:fld>
            <a:endParaRPr lang="en-US"/>
          </a:p>
        </p:txBody>
      </p:sp>
    </p:spTree>
    <p:extLst>
      <p:ext uri="{BB962C8B-B14F-4D97-AF65-F5344CB8AC3E}">
        <p14:creationId xmlns:p14="http://schemas.microsoft.com/office/powerpoint/2010/main" val="3903660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3C4CB-B50E-4FED-AB89-51CB07AA31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E808B5-66AE-4485-9309-F4EAB78928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363C3-2732-4FBD-BA41-20A1A7865716}"/>
              </a:ext>
            </a:extLst>
          </p:cNvPr>
          <p:cNvSpPr>
            <a:spLocks noGrp="1"/>
          </p:cNvSpPr>
          <p:nvPr>
            <p:ph type="dt" sz="half" idx="10"/>
          </p:nvPr>
        </p:nvSpPr>
        <p:spPr/>
        <p:txBody>
          <a:bodyPr/>
          <a:lstStyle/>
          <a:p>
            <a:fld id="{D8B08F36-C98C-4591-A34C-F859092F4816}" type="datetimeFigureOut">
              <a:rPr lang="en-US" smtClean="0"/>
              <a:t>1/11/2022</a:t>
            </a:fld>
            <a:endParaRPr lang="en-US"/>
          </a:p>
        </p:txBody>
      </p:sp>
      <p:sp>
        <p:nvSpPr>
          <p:cNvPr id="5" name="Footer Placeholder 4">
            <a:extLst>
              <a:ext uri="{FF2B5EF4-FFF2-40B4-BE49-F238E27FC236}">
                <a16:creationId xmlns:a16="http://schemas.microsoft.com/office/drawing/2014/main" id="{8BB99BC6-8A62-4447-9754-ECC126894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12C14-EEA9-4623-B646-23DE345D50D6}"/>
              </a:ext>
            </a:extLst>
          </p:cNvPr>
          <p:cNvSpPr>
            <a:spLocks noGrp="1"/>
          </p:cNvSpPr>
          <p:nvPr>
            <p:ph type="sldNum" sz="quarter" idx="12"/>
          </p:nvPr>
        </p:nvSpPr>
        <p:spPr/>
        <p:txBody>
          <a:bodyPr/>
          <a:lstStyle/>
          <a:p>
            <a:fld id="{9A21364E-FD09-4142-A416-BBC4157BE9BD}" type="slidenum">
              <a:rPr lang="en-US" smtClean="0"/>
              <a:t>‹#›</a:t>
            </a:fld>
            <a:endParaRPr lang="en-US"/>
          </a:p>
        </p:txBody>
      </p:sp>
    </p:spTree>
    <p:extLst>
      <p:ext uri="{BB962C8B-B14F-4D97-AF65-F5344CB8AC3E}">
        <p14:creationId xmlns:p14="http://schemas.microsoft.com/office/powerpoint/2010/main" val="3504160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7B6C-D9B6-4378-BD5E-C415C6ABD5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757C07-4646-41A5-B475-D83CA43E76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10823E-EDAD-43B9-8700-98B662D7A3F1}"/>
              </a:ext>
            </a:extLst>
          </p:cNvPr>
          <p:cNvSpPr>
            <a:spLocks noGrp="1"/>
          </p:cNvSpPr>
          <p:nvPr>
            <p:ph type="dt" sz="half" idx="10"/>
          </p:nvPr>
        </p:nvSpPr>
        <p:spPr/>
        <p:txBody>
          <a:bodyPr/>
          <a:lstStyle/>
          <a:p>
            <a:fld id="{D8B08F36-C98C-4591-A34C-F859092F4816}" type="datetimeFigureOut">
              <a:rPr lang="en-US" smtClean="0"/>
              <a:t>1/11/2022</a:t>
            </a:fld>
            <a:endParaRPr lang="en-US"/>
          </a:p>
        </p:txBody>
      </p:sp>
      <p:sp>
        <p:nvSpPr>
          <p:cNvPr id="5" name="Footer Placeholder 4">
            <a:extLst>
              <a:ext uri="{FF2B5EF4-FFF2-40B4-BE49-F238E27FC236}">
                <a16:creationId xmlns:a16="http://schemas.microsoft.com/office/drawing/2014/main" id="{46324FF7-5B0F-4DFD-B510-7C50DD373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6E274-834C-46BB-A270-A02D3D075212}"/>
              </a:ext>
            </a:extLst>
          </p:cNvPr>
          <p:cNvSpPr>
            <a:spLocks noGrp="1"/>
          </p:cNvSpPr>
          <p:nvPr>
            <p:ph type="sldNum" sz="quarter" idx="12"/>
          </p:nvPr>
        </p:nvSpPr>
        <p:spPr/>
        <p:txBody>
          <a:bodyPr/>
          <a:lstStyle/>
          <a:p>
            <a:fld id="{9A21364E-FD09-4142-A416-BBC4157BE9BD}" type="slidenum">
              <a:rPr lang="en-US" smtClean="0"/>
              <a:t>‹#›</a:t>
            </a:fld>
            <a:endParaRPr lang="en-US"/>
          </a:p>
        </p:txBody>
      </p:sp>
    </p:spTree>
    <p:extLst>
      <p:ext uri="{BB962C8B-B14F-4D97-AF65-F5344CB8AC3E}">
        <p14:creationId xmlns:p14="http://schemas.microsoft.com/office/powerpoint/2010/main" val="2943799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8404-3CC3-4090-84E2-855649C83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123010-85BB-4140-99F5-B219631C1C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7F255B-35E8-4894-A6F7-C2B1E9E2A3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9A160F-B52B-4266-8269-500F2A975FB7}"/>
              </a:ext>
            </a:extLst>
          </p:cNvPr>
          <p:cNvSpPr>
            <a:spLocks noGrp="1"/>
          </p:cNvSpPr>
          <p:nvPr>
            <p:ph type="dt" sz="half" idx="10"/>
          </p:nvPr>
        </p:nvSpPr>
        <p:spPr/>
        <p:txBody>
          <a:bodyPr/>
          <a:lstStyle/>
          <a:p>
            <a:fld id="{D8B08F36-C98C-4591-A34C-F859092F4816}" type="datetimeFigureOut">
              <a:rPr lang="en-US" smtClean="0"/>
              <a:t>1/11/2022</a:t>
            </a:fld>
            <a:endParaRPr lang="en-US"/>
          </a:p>
        </p:txBody>
      </p:sp>
      <p:sp>
        <p:nvSpPr>
          <p:cNvPr id="6" name="Footer Placeholder 5">
            <a:extLst>
              <a:ext uri="{FF2B5EF4-FFF2-40B4-BE49-F238E27FC236}">
                <a16:creationId xmlns:a16="http://schemas.microsoft.com/office/drawing/2014/main" id="{6C13731E-E3C4-4342-A1CD-F857E832A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6DB3B-F644-40CA-A1FC-B867FD97868E}"/>
              </a:ext>
            </a:extLst>
          </p:cNvPr>
          <p:cNvSpPr>
            <a:spLocks noGrp="1"/>
          </p:cNvSpPr>
          <p:nvPr>
            <p:ph type="sldNum" sz="quarter" idx="12"/>
          </p:nvPr>
        </p:nvSpPr>
        <p:spPr/>
        <p:txBody>
          <a:bodyPr/>
          <a:lstStyle/>
          <a:p>
            <a:fld id="{9A21364E-FD09-4142-A416-BBC4157BE9BD}" type="slidenum">
              <a:rPr lang="en-US" smtClean="0"/>
              <a:t>‹#›</a:t>
            </a:fld>
            <a:endParaRPr lang="en-US"/>
          </a:p>
        </p:txBody>
      </p:sp>
    </p:spTree>
    <p:extLst>
      <p:ext uri="{BB962C8B-B14F-4D97-AF65-F5344CB8AC3E}">
        <p14:creationId xmlns:p14="http://schemas.microsoft.com/office/powerpoint/2010/main" val="849272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7455-AEE3-4C4F-8C14-72AD267739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A98DD4-07A6-40E8-850F-C3CC9C33A0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89451E-5C36-49E2-AEFC-B46F54B10E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858D23-F89E-40BC-A74B-FA40AFC88F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9FB05C-55C5-4A77-9790-48F59C99A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F2D64-C133-4C6F-ACCF-685639D557FD}"/>
              </a:ext>
            </a:extLst>
          </p:cNvPr>
          <p:cNvSpPr>
            <a:spLocks noGrp="1"/>
          </p:cNvSpPr>
          <p:nvPr>
            <p:ph type="dt" sz="half" idx="10"/>
          </p:nvPr>
        </p:nvSpPr>
        <p:spPr/>
        <p:txBody>
          <a:bodyPr/>
          <a:lstStyle/>
          <a:p>
            <a:fld id="{D8B08F36-C98C-4591-A34C-F859092F4816}" type="datetimeFigureOut">
              <a:rPr lang="en-US" smtClean="0"/>
              <a:t>1/11/2022</a:t>
            </a:fld>
            <a:endParaRPr lang="en-US"/>
          </a:p>
        </p:txBody>
      </p:sp>
      <p:sp>
        <p:nvSpPr>
          <p:cNvPr id="8" name="Footer Placeholder 7">
            <a:extLst>
              <a:ext uri="{FF2B5EF4-FFF2-40B4-BE49-F238E27FC236}">
                <a16:creationId xmlns:a16="http://schemas.microsoft.com/office/drawing/2014/main" id="{C065CB3C-0F36-429E-ABEF-0BEF53A803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1A2515-5332-4088-85F0-4AF0519EB743}"/>
              </a:ext>
            </a:extLst>
          </p:cNvPr>
          <p:cNvSpPr>
            <a:spLocks noGrp="1"/>
          </p:cNvSpPr>
          <p:nvPr>
            <p:ph type="sldNum" sz="quarter" idx="12"/>
          </p:nvPr>
        </p:nvSpPr>
        <p:spPr/>
        <p:txBody>
          <a:bodyPr/>
          <a:lstStyle/>
          <a:p>
            <a:fld id="{9A21364E-FD09-4142-A416-BBC4157BE9BD}" type="slidenum">
              <a:rPr lang="en-US" smtClean="0"/>
              <a:t>‹#›</a:t>
            </a:fld>
            <a:endParaRPr lang="en-US"/>
          </a:p>
        </p:txBody>
      </p:sp>
    </p:spTree>
    <p:extLst>
      <p:ext uri="{BB962C8B-B14F-4D97-AF65-F5344CB8AC3E}">
        <p14:creationId xmlns:p14="http://schemas.microsoft.com/office/powerpoint/2010/main" val="3680252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6923-703B-403B-B762-F076D1C903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0EE915-653B-4D51-97A7-00DB9925CABE}"/>
              </a:ext>
            </a:extLst>
          </p:cNvPr>
          <p:cNvSpPr>
            <a:spLocks noGrp="1"/>
          </p:cNvSpPr>
          <p:nvPr>
            <p:ph type="dt" sz="half" idx="10"/>
          </p:nvPr>
        </p:nvSpPr>
        <p:spPr/>
        <p:txBody>
          <a:bodyPr/>
          <a:lstStyle/>
          <a:p>
            <a:fld id="{D8B08F36-C98C-4591-A34C-F859092F4816}" type="datetimeFigureOut">
              <a:rPr lang="en-US" smtClean="0"/>
              <a:t>1/11/2022</a:t>
            </a:fld>
            <a:endParaRPr lang="en-US"/>
          </a:p>
        </p:txBody>
      </p:sp>
      <p:sp>
        <p:nvSpPr>
          <p:cNvPr id="4" name="Footer Placeholder 3">
            <a:extLst>
              <a:ext uri="{FF2B5EF4-FFF2-40B4-BE49-F238E27FC236}">
                <a16:creationId xmlns:a16="http://schemas.microsoft.com/office/drawing/2014/main" id="{A3F5359C-CABF-4994-8942-2FBBC948FE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6CD0A7-18F3-4057-8842-6F7BB79B3F9F}"/>
              </a:ext>
            </a:extLst>
          </p:cNvPr>
          <p:cNvSpPr>
            <a:spLocks noGrp="1"/>
          </p:cNvSpPr>
          <p:nvPr>
            <p:ph type="sldNum" sz="quarter" idx="12"/>
          </p:nvPr>
        </p:nvSpPr>
        <p:spPr/>
        <p:txBody>
          <a:bodyPr/>
          <a:lstStyle/>
          <a:p>
            <a:fld id="{9A21364E-FD09-4142-A416-BBC4157BE9BD}" type="slidenum">
              <a:rPr lang="en-US" smtClean="0"/>
              <a:t>‹#›</a:t>
            </a:fld>
            <a:endParaRPr lang="en-US"/>
          </a:p>
        </p:txBody>
      </p:sp>
    </p:spTree>
    <p:extLst>
      <p:ext uri="{BB962C8B-B14F-4D97-AF65-F5344CB8AC3E}">
        <p14:creationId xmlns:p14="http://schemas.microsoft.com/office/powerpoint/2010/main" val="1446250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AE100F-A5A6-4CAB-8F2B-05A79A2E4755}"/>
              </a:ext>
            </a:extLst>
          </p:cNvPr>
          <p:cNvSpPr>
            <a:spLocks noGrp="1"/>
          </p:cNvSpPr>
          <p:nvPr>
            <p:ph type="dt" sz="half" idx="10"/>
          </p:nvPr>
        </p:nvSpPr>
        <p:spPr/>
        <p:txBody>
          <a:bodyPr/>
          <a:lstStyle/>
          <a:p>
            <a:fld id="{D8B08F36-C98C-4591-A34C-F859092F4816}" type="datetimeFigureOut">
              <a:rPr lang="en-US" smtClean="0"/>
              <a:t>1/11/2022</a:t>
            </a:fld>
            <a:endParaRPr lang="en-US"/>
          </a:p>
        </p:txBody>
      </p:sp>
      <p:sp>
        <p:nvSpPr>
          <p:cNvPr id="3" name="Footer Placeholder 2">
            <a:extLst>
              <a:ext uri="{FF2B5EF4-FFF2-40B4-BE49-F238E27FC236}">
                <a16:creationId xmlns:a16="http://schemas.microsoft.com/office/drawing/2014/main" id="{5FF7EE85-1AC7-4BED-96A9-4525CAED4E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FE06B5-3BA7-46E3-87A1-C4AA936CDB2C}"/>
              </a:ext>
            </a:extLst>
          </p:cNvPr>
          <p:cNvSpPr>
            <a:spLocks noGrp="1"/>
          </p:cNvSpPr>
          <p:nvPr>
            <p:ph type="sldNum" sz="quarter" idx="12"/>
          </p:nvPr>
        </p:nvSpPr>
        <p:spPr/>
        <p:txBody>
          <a:bodyPr/>
          <a:lstStyle/>
          <a:p>
            <a:fld id="{9A21364E-FD09-4142-A416-BBC4157BE9BD}" type="slidenum">
              <a:rPr lang="en-US" smtClean="0"/>
              <a:t>‹#›</a:t>
            </a:fld>
            <a:endParaRPr lang="en-US"/>
          </a:p>
        </p:txBody>
      </p:sp>
    </p:spTree>
    <p:extLst>
      <p:ext uri="{BB962C8B-B14F-4D97-AF65-F5344CB8AC3E}">
        <p14:creationId xmlns:p14="http://schemas.microsoft.com/office/powerpoint/2010/main" val="1925143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906D-C309-4559-8BA9-3B434BAF4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FC4C8A-D302-4DC2-893D-92B8EB3DDA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BBD572-DEE1-455E-BF2B-605789356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D456C8-7F03-4346-9775-8839FF6F7A96}"/>
              </a:ext>
            </a:extLst>
          </p:cNvPr>
          <p:cNvSpPr>
            <a:spLocks noGrp="1"/>
          </p:cNvSpPr>
          <p:nvPr>
            <p:ph type="dt" sz="half" idx="10"/>
          </p:nvPr>
        </p:nvSpPr>
        <p:spPr/>
        <p:txBody>
          <a:bodyPr/>
          <a:lstStyle/>
          <a:p>
            <a:fld id="{D8B08F36-C98C-4591-A34C-F859092F4816}" type="datetimeFigureOut">
              <a:rPr lang="en-US" smtClean="0"/>
              <a:t>1/11/2022</a:t>
            </a:fld>
            <a:endParaRPr lang="en-US"/>
          </a:p>
        </p:txBody>
      </p:sp>
      <p:sp>
        <p:nvSpPr>
          <p:cNvPr id="6" name="Footer Placeholder 5">
            <a:extLst>
              <a:ext uri="{FF2B5EF4-FFF2-40B4-BE49-F238E27FC236}">
                <a16:creationId xmlns:a16="http://schemas.microsoft.com/office/drawing/2014/main" id="{DF2D0EA5-6313-4B68-A1BF-A5E4FEAD8F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1838E-13E9-466C-B64A-2EFCCB16DDE4}"/>
              </a:ext>
            </a:extLst>
          </p:cNvPr>
          <p:cNvSpPr>
            <a:spLocks noGrp="1"/>
          </p:cNvSpPr>
          <p:nvPr>
            <p:ph type="sldNum" sz="quarter" idx="12"/>
          </p:nvPr>
        </p:nvSpPr>
        <p:spPr/>
        <p:txBody>
          <a:bodyPr/>
          <a:lstStyle/>
          <a:p>
            <a:fld id="{9A21364E-FD09-4142-A416-BBC4157BE9BD}" type="slidenum">
              <a:rPr lang="en-US" smtClean="0"/>
              <a:t>‹#›</a:t>
            </a:fld>
            <a:endParaRPr lang="en-US"/>
          </a:p>
        </p:txBody>
      </p:sp>
    </p:spTree>
    <p:extLst>
      <p:ext uri="{BB962C8B-B14F-4D97-AF65-F5344CB8AC3E}">
        <p14:creationId xmlns:p14="http://schemas.microsoft.com/office/powerpoint/2010/main" val="257088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8B6FA3-3381-4F59-A5AE-4E96D8769CDD}"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B55E0-5697-4FF8-ADE1-1210D3796E27}" type="slidenum">
              <a:rPr lang="en-US" smtClean="0"/>
              <a:t>‹#›</a:t>
            </a:fld>
            <a:endParaRPr lang="en-US"/>
          </a:p>
        </p:txBody>
      </p:sp>
    </p:spTree>
    <p:extLst>
      <p:ext uri="{BB962C8B-B14F-4D97-AF65-F5344CB8AC3E}">
        <p14:creationId xmlns:p14="http://schemas.microsoft.com/office/powerpoint/2010/main" val="3315376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838E-42F0-4A33-8DB0-15ADF4587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8F6DDE-9886-4EA6-8E7A-8A88558BFF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477426-96A5-40D8-9EA8-2DDBD1C42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8D3DC6-7A4B-494F-8DC1-F875B2B845ED}"/>
              </a:ext>
            </a:extLst>
          </p:cNvPr>
          <p:cNvSpPr>
            <a:spLocks noGrp="1"/>
          </p:cNvSpPr>
          <p:nvPr>
            <p:ph type="dt" sz="half" idx="10"/>
          </p:nvPr>
        </p:nvSpPr>
        <p:spPr/>
        <p:txBody>
          <a:bodyPr/>
          <a:lstStyle/>
          <a:p>
            <a:fld id="{D8B08F36-C98C-4591-A34C-F859092F4816}" type="datetimeFigureOut">
              <a:rPr lang="en-US" smtClean="0"/>
              <a:t>1/11/2022</a:t>
            </a:fld>
            <a:endParaRPr lang="en-US"/>
          </a:p>
        </p:txBody>
      </p:sp>
      <p:sp>
        <p:nvSpPr>
          <p:cNvPr id="6" name="Footer Placeholder 5">
            <a:extLst>
              <a:ext uri="{FF2B5EF4-FFF2-40B4-BE49-F238E27FC236}">
                <a16:creationId xmlns:a16="http://schemas.microsoft.com/office/drawing/2014/main" id="{30751167-CF0B-41A4-A24C-CDB8C9775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CBB67-4C32-4F6D-B561-C320E76BDAE6}"/>
              </a:ext>
            </a:extLst>
          </p:cNvPr>
          <p:cNvSpPr>
            <a:spLocks noGrp="1"/>
          </p:cNvSpPr>
          <p:nvPr>
            <p:ph type="sldNum" sz="quarter" idx="12"/>
          </p:nvPr>
        </p:nvSpPr>
        <p:spPr/>
        <p:txBody>
          <a:bodyPr/>
          <a:lstStyle/>
          <a:p>
            <a:fld id="{9A21364E-FD09-4142-A416-BBC4157BE9BD}" type="slidenum">
              <a:rPr lang="en-US" smtClean="0"/>
              <a:t>‹#›</a:t>
            </a:fld>
            <a:endParaRPr lang="en-US"/>
          </a:p>
        </p:txBody>
      </p:sp>
    </p:spTree>
    <p:extLst>
      <p:ext uri="{BB962C8B-B14F-4D97-AF65-F5344CB8AC3E}">
        <p14:creationId xmlns:p14="http://schemas.microsoft.com/office/powerpoint/2010/main" val="374810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3AB4-0356-452B-91DC-C94C6EA54C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F4D012-BE48-44C1-B037-410EAE04F9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ED2E6-C7D7-4FCF-876B-CA862244811F}"/>
              </a:ext>
            </a:extLst>
          </p:cNvPr>
          <p:cNvSpPr>
            <a:spLocks noGrp="1"/>
          </p:cNvSpPr>
          <p:nvPr>
            <p:ph type="dt" sz="half" idx="10"/>
          </p:nvPr>
        </p:nvSpPr>
        <p:spPr/>
        <p:txBody>
          <a:bodyPr/>
          <a:lstStyle/>
          <a:p>
            <a:fld id="{D8B08F36-C98C-4591-A34C-F859092F4816}" type="datetimeFigureOut">
              <a:rPr lang="en-US" smtClean="0"/>
              <a:t>1/11/2022</a:t>
            </a:fld>
            <a:endParaRPr lang="en-US"/>
          </a:p>
        </p:txBody>
      </p:sp>
      <p:sp>
        <p:nvSpPr>
          <p:cNvPr id="5" name="Footer Placeholder 4">
            <a:extLst>
              <a:ext uri="{FF2B5EF4-FFF2-40B4-BE49-F238E27FC236}">
                <a16:creationId xmlns:a16="http://schemas.microsoft.com/office/drawing/2014/main" id="{75BADA9B-7BE5-4050-AD74-88BDDDDCF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00B088-1243-4984-BCD4-BBC8ABB0CDB9}"/>
              </a:ext>
            </a:extLst>
          </p:cNvPr>
          <p:cNvSpPr>
            <a:spLocks noGrp="1"/>
          </p:cNvSpPr>
          <p:nvPr>
            <p:ph type="sldNum" sz="quarter" idx="12"/>
          </p:nvPr>
        </p:nvSpPr>
        <p:spPr/>
        <p:txBody>
          <a:bodyPr/>
          <a:lstStyle/>
          <a:p>
            <a:fld id="{9A21364E-FD09-4142-A416-BBC4157BE9BD}" type="slidenum">
              <a:rPr lang="en-US" smtClean="0"/>
              <a:t>‹#›</a:t>
            </a:fld>
            <a:endParaRPr lang="en-US"/>
          </a:p>
        </p:txBody>
      </p:sp>
    </p:spTree>
    <p:extLst>
      <p:ext uri="{BB962C8B-B14F-4D97-AF65-F5344CB8AC3E}">
        <p14:creationId xmlns:p14="http://schemas.microsoft.com/office/powerpoint/2010/main" val="1593170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F36597-820D-4752-8AB0-BA74883EE2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46F6F9-9426-4427-A26F-920B28546A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803E3-7DEE-4808-BECC-B98EA03856AB}"/>
              </a:ext>
            </a:extLst>
          </p:cNvPr>
          <p:cNvSpPr>
            <a:spLocks noGrp="1"/>
          </p:cNvSpPr>
          <p:nvPr>
            <p:ph type="dt" sz="half" idx="10"/>
          </p:nvPr>
        </p:nvSpPr>
        <p:spPr/>
        <p:txBody>
          <a:bodyPr/>
          <a:lstStyle/>
          <a:p>
            <a:fld id="{D8B08F36-C98C-4591-A34C-F859092F4816}" type="datetimeFigureOut">
              <a:rPr lang="en-US" smtClean="0"/>
              <a:t>1/11/2022</a:t>
            </a:fld>
            <a:endParaRPr lang="en-US"/>
          </a:p>
        </p:txBody>
      </p:sp>
      <p:sp>
        <p:nvSpPr>
          <p:cNvPr id="5" name="Footer Placeholder 4">
            <a:extLst>
              <a:ext uri="{FF2B5EF4-FFF2-40B4-BE49-F238E27FC236}">
                <a16:creationId xmlns:a16="http://schemas.microsoft.com/office/drawing/2014/main" id="{7E500CF1-0928-4BD3-A6E5-8F60CF6E6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89A25-333A-4DAD-AC28-782548DC0E0B}"/>
              </a:ext>
            </a:extLst>
          </p:cNvPr>
          <p:cNvSpPr>
            <a:spLocks noGrp="1"/>
          </p:cNvSpPr>
          <p:nvPr>
            <p:ph type="sldNum" sz="quarter" idx="12"/>
          </p:nvPr>
        </p:nvSpPr>
        <p:spPr/>
        <p:txBody>
          <a:bodyPr/>
          <a:lstStyle/>
          <a:p>
            <a:fld id="{9A21364E-FD09-4142-A416-BBC4157BE9BD}" type="slidenum">
              <a:rPr lang="en-US" smtClean="0"/>
              <a:t>‹#›</a:t>
            </a:fld>
            <a:endParaRPr lang="en-US"/>
          </a:p>
        </p:txBody>
      </p:sp>
    </p:spTree>
    <p:extLst>
      <p:ext uri="{BB962C8B-B14F-4D97-AF65-F5344CB8AC3E}">
        <p14:creationId xmlns:p14="http://schemas.microsoft.com/office/powerpoint/2010/main" val="4210948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DE2452-755E-492A-89ED-E9D422902312}"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4CEA5-72DC-4EF5-B63F-AA8E16A3653C}" type="slidenum">
              <a:rPr lang="en-US" smtClean="0"/>
              <a:t>‹#›</a:t>
            </a:fld>
            <a:endParaRPr lang="en-US"/>
          </a:p>
        </p:txBody>
      </p:sp>
    </p:spTree>
    <p:extLst>
      <p:ext uri="{BB962C8B-B14F-4D97-AF65-F5344CB8AC3E}">
        <p14:creationId xmlns:p14="http://schemas.microsoft.com/office/powerpoint/2010/main" val="774262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DE2452-755E-492A-89ED-E9D422902312}"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4CEA5-72DC-4EF5-B63F-AA8E16A3653C}" type="slidenum">
              <a:rPr lang="en-US" smtClean="0"/>
              <a:t>‹#›</a:t>
            </a:fld>
            <a:endParaRPr lang="en-US"/>
          </a:p>
        </p:txBody>
      </p:sp>
    </p:spTree>
    <p:extLst>
      <p:ext uri="{BB962C8B-B14F-4D97-AF65-F5344CB8AC3E}">
        <p14:creationId xmlns:p14="http://schemas.microsoft.com/office/powerpoint/2010/main" val="3182684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DE2452-755E-492A-89ED-E9D422902312}"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4CEA5-72DC-4EF5-B63F-AA8E16A3653C}" type="slidenum">
              <a:rPr lang="en-US" smtClean="0"/>
              <a:t>‹#›</a:t>
            </a:fld>
            <a:endParaRPr lang="en-US"/>
          </a:p>
        </p:txBody>
      </p:sp>
    </p:spTree>
    <p:extLst>
      <p:ext uri="{BB962C8B-B14F-4D97-AF65-F5344CB8AC3E}">
        <p14:creationId xmlns:p14="http://schemas.microsoft.com/office/powerpoint/2010/main" val="83302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DE2452-755E-492A-89ED-E9D422902312}"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4CEA5-72DC-4EF5-B63F-AA8E16A3653C}" type="slidenum">
              <a:rPr lang="en-US" smtClean="0"/>
              <a:t>‹#›</a:t>
            </a:fld>
            <a:endParaRPr lang="en-US"/>
          </a:p>
        </p:txBody>
      </p:sp>
    </p:spTree>
    <p:extLst>
      <p:ext uri="{BB962C8B-B14F-4D97-AF65-F5344CB8AC3E}">
        <p14:creationId xmlns:p14="http://schemas.microsoft.com/office/powerpoint/2010/main" val="3642168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DE2452-755E-492A-89ED-E9D422902312}"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4CEA5-72DC-4EF5-B63F-AA8E16A3653C}" type="slidenum">
              <a:rPr lang="en-US" smtClean="0"/>
              <a:t>‹#›</a:t>
            </a:fld>
            <a:endParaRPr lang="en-US"/>
          </a:p>
        </p:txBody>
      </p:sp>
    </p:spTree>
    <p:extLst>
      <p:ext uri="{BB962C8B-B14F-4D97-AF65-F5344CB8AC3E}">
        <p14:creationId xmlns:p14="http://schemas.microsoft.com/office/powerpoint/2010/main" val="1936234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DE2452-755E-492A-89ED-E9D422902312}"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4CEA5-72DC-4EF5-B63F-AA8E16A3653C}" type="slidenum">
              <a:rPr lang="en-US" smtClean="0"/>
              <a:t>‹#›</a:t>
            </a:fld>
            <a:endParaRPr lang="en-US"/>
          </a:p>
        </p:txBody>
      </p:sp>
    </p:spTree>
    <p:extLst>
      <p:ext uri="{BB962C8B-B14F-4D97-AF65-F5344CB8AC3E}">
        <p14:creationId xmlns:p14="http://schemas.microsoft.com/office/powerpoint/2010/main" val="187700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E2452-755E-492A-89ED-E9D422902312}"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4CEA5-72DC-4EF5-B63F-AA8E16A3653C}" type="slidenum">
              <a:rPr lang="en-US" smtClean="0"/>
              <a:t>‹#›</a:t>
            </a:fld>
            <a:endParaRPr lang="en-US"/>
          </a:p>
        </p:txBody>
      </p:sp>
    </p:spTree>
    <p:extLst>
      <p:ext uri="{BB962C8B-B14F-4D97-AF65-F5344CB8AC3E}">
        <p14:creationId xmlns:p14="http://schemas.microsoft.com/office/powerpoint/2010/main" val="174529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8B6FA3-3381-4F59-A5AE-4E96D8769CDD}"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B55E0-5697-4FF8-ADE1-1210D3796E27}" type="slidenum">
              <a:rPr lang="en-US" smtClean="0"/>
              <a:t>‹#›</a:t>
            </a:fld>
            <a:endParaRPr lang="en-US"/>
          </a:p>
        </p:txBody>
      </p:sp>
    </p:spTree>
    <p:extLst>
      <p:ext uri="{BB962C8B-B14F-4D97-AF65-F5344CB8AC3E}">
        <p14:creationId xmlns:p14="http://schemas.microsoft.com/office/powerpoint/2010/main" val="538898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DE2452-755E-492A-89ED-E9D422902312}"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4CEA5-72DC-4EF5-B63F-AA8E16A3653C}" type="slidenum">
              <a:rPr lang="en-US" smtClean="0"/>
              <a:t>‹#›</a:t>
            </a:fld>
            <a:endParaRPr lang="en-US"/>
          </a:p>
        </p:txBody>
      </p:sp>
    </p:spTree>
    <p:extLst>
      <p:ext uri="{BB962C8B-B14F-4D97-AF65-F5344CB8AC3E}">
        <p14:creationId xmlns:p14="http://schemas.microsoft.com/office/powerpoint/2010/main" val="4243705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DE2452-755E-492A-89ED-E9D422902312}"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4CEA5-72DC-4EF5-B63F-AA8E16A3653C}" type="slidenum">
              <a:rPr lang="en-US" smtClean="0"/>
              <a:t>‹#›</a:t>
            </a:fld>
            <a:endParaRPr lang="en-US"/>
          </a:p>
        </p:txBody>
      </p:sp>
    </p:spTree>
    <p:extLst>
      <p:ext uri="{BB962C8B-B14F-4D97-AF65-F5344CB8AC3E}">
        <p14:creationId xmlns:p14="http://schemas.microsoft.com/office/powerpoint/2010/main" val="46961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DE2452-755E-492A-89ED-E9D422902312}"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4CEA5-72DC-4EF5-B63F-AA8E16A3653C}" type="slidenum">
              <a:rPr lang="en-US" smtClean="0"/>
              <a:t>‹#›</a:t>
            </a:fld>
            <a:endParaRPr lang="en-US"/>
          </a:p>
        </p:txBody>
      </p:sp>
    </p:spTree>
    <p:extLst>
      <p:ext uri="{BB962C8B-B14F-4D97-AF65-F5344CB8AC3E}">
        <p14:creationId xmlns:p14="http://schemas.microsoft.com/office/powerpoint/2010/main" val="2854077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DE2452-755E-492A-89ED-E9D422902312}"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4CEA5-72DC-4EF5-B63F-AA8E16A3653C}" type="slidenum">
              <a:rPr lang="en-US" smtClean="0"/>
              <a:t>‹#›</a:t>
            </a:fld>
            <a:endParaRPr lang="en-US"/>
          </a:p>
        </p:txBody>
      </p:sp>
    </p:spTree>
    <p:extLst>
      <p:ext uri="{BB962C8B-B14F-4D97-AF65-F5344CB8AC3E}">
        <p14:creationId xmlns:p14="http://schemas.microsoft.com/office/powerpoint/2010/main" val="3119843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C3F68A8-9F6C-430E-BC32-2EBFCB8259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8EBE41-EC0D-443C-B1ED-F0F4899150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57B2DDC-2272-431B-9249-55F71A2209D3}"/>
              </a:ext>
            </a:extLst>
          </p:cNvPr>
          <p:cNvSpPr>
            <a:spLocks noGrp="1" noChangeArrowheads="1"/>
          </p:cNvSpPr>
          <p:nvPr>
            <p:ph type="sldNum" sz="quarter" idx="12"/>
          </p:nvPr>
        </p:nvSpPr>
        <p:spPr>
          <a:ln/>
        </p:spPr>
        <p:txBody>
          <a:bodyPr/>
          <a:lstStyle>
            <a:lvl1pPr>
              <a:defRPr/>
            </a:lvl1pPr>
          </a:lstStyle>
          <a:p>
            <a:fld id="{826C3CD3-DECB-4994-94F0-48122AEF118A}" type="slidenum">
              <a:rPr lang="en-US" altLang="en-US"/>
              <a:pPr/>
              <a:t>‹#›</a:t>
            </a:fld>
            <a:endParaRPr lang="en-US" altLang="en-US"/>
          </a:p>
        </p:txBody>
      </p:sp>
    </p:spTree>
    <p:extLst>
      <p:ext uri="{BB962C8B-B14F-4D97-AF65-F5344CB8AC3E}">
        <p14:creationId xmlns:p14="http://schemas.microsoft.com/office/powerpoint/2010/main" val="1595310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97BE03-3C9B-4868-958F-F43E8506D9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6117B4-5ECB-4CBB-A6F8-0EA758D1E9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4CE236-2E37-4BD3-96CC-3C368EE9EE43}"/>
              </a:ext>
            </a:extLst>
          </p:cNvPr>
          <p:cNvSpPr>
            <a:spLocks noGrp="1" noChangeArrowheads="1"/>
          </p:cNvSpPr>
          <p:nvPr>
            <p:ph type="sldNum" sz="quarter" idx="12"/>
          </p:nvPr>
        </p:nvSpPr>
        <p:spPr>
          <a:ln/>
        </p:spPr>
        <p:txBody>
          <a:bodyPr/>
          <a:lstStyle>
            <a:lvl1pPr>
              <a:defRPr/>
            </a:lvl1pPr>
          </a:lstStyle>
          <a:p>
            <a:fld id="{7CAF677E-1F52-46AF-9F16-A7F8121D91C7}" type="slidenum">
              <a:rPr lang="en-US" altLang="en-US"/>
              <a:pPr/>
              <a:t>‹#›</a:t>
            </a:fld>
            <a:endParaRPr lang="en-US" altLang="en-US"/>
          </a:p>
        </p:txBody>
      </p:sp>
    </p:spTree>
    <p:extLst>
      <p:ext uri="{BB962C8B-B14F-4D97-AF65-F5344CB8AC3E}">
        <p14:creationId xmlns:p14="http://schemas.microsoft.com/office/powerpoint/2010/main" val="3785978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B197387-CCB8-4704-818A-09275A8C3C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67CDAF-C774-407D-A81A-9ED62E1245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972543-CF40-4C69-8530-2D7ED1ABEA9E}"/>
              </a:ext>
            </a:extLst>
          </p:cNvPr>
          <p:cNvSpPr>
            <a:spLocks noGrp="1" noChangeArrowheads="1"/>
          </p:cNvSpPr>
          <p:nvPr>
            <p:ph type="sldNum" sz="quarter" idx="12"/>
          </p:nvPr>
        </p:nvSpPr>
        <p:spPr>
          <a:ln/>
        </p:spPr>
        <p:txBody>
          <a:bodyPr/>
          <a:lstStyle>
            <a:lvl1pPr>
              <a:defRPr/>
            </a:lvl1pPr>
          </a:lstStyle>
          <a:p>
            <a:fld id="{F70D67A0-07D8-4186-8939-975DE76FFC9B}" type="slidenum">
              <a:rPr lang="en-US" altLang="en-US"/>
              <a:pPr/>
              <a:t>‹#›</a:t>
            </a:fld>
            <a:endParaRPr lang="en-US" altLang="en-US"/>
          </a:p>
        </p:txBody>
      </p:sp>
    </p:spTree>
    <p:extLst>
      <p:ext uri="{BB962C8B-B14F-4D97-AF65-F5344CB8AC3E}">
        <p14:creationId xmlns:p14="http://schemas.microsoft.com/office/powerpoint/2010/main" val="2718544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4002367-A5AB-40EC-90FA-ADCF0A67E0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4F819B6-4DE4-4B08-BDD2-C3D1D8D0B3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F7928E5-13C5-4DB8-AD1D-DDE8897A4595}"/>
              </a:ext>
            </a:extLst>
          </p:cNvPr>
          <p:cNvSpPr>
            <a:spLocks noGrp="1" noChangeArrowheads="1"/>
          </p:cNvSpPr>
          <p:nvPr>
            <p:ph type="sldNum" sz="quarter" idx="12"/>
          </p:nvPr>
        </p:nvSpPr>
        <p:spPr>
          <a:ln/>
        </p:spPr>
        <p:txBody>
          <a:bodyPr/>
          <a:lstStyle>
            <a:lvl1pPr>
              <a:defRPr/>
            </a:lvl1pPr>
          </a:lstStyle>
          <a:p>
            <a:fld id="{6B837080-BF39-4268-A54B-83030AFDE2F7}" type="slidenum">
              <a:rPr lang="en-US" altLang="en-US"/>
              <a:pPr/>
              <a:t>‹#›</a:t>
            </a:fld>
            <a:endParaRPr lang="en-US" altLang="en-US"/>
          </a:p>
        </p:txBody>
      </p:sp>
    </p:spTree>
    <p:extLst>
      <p:ext uri="{BB962C8B-B14F-4D97-AF65-F5344CB8AC3E}">
        <p14:creationId xmlns:p14="http://schemas.microsoft.com/office/powerpoint/2010/main" val="1929228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EAE6234-2DFE-4EE5-BC2F-1EC753F20A1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A0EC05B-DC5E-4D9D-B606-0EB95F821C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145EFDD-A47B-4F9B-BFE7-814E764EA4CF}"/>
              </a:ext>
            </a:extLst>
          </p:cNvPr>
          <p:cNvSpPr>
            <a:spLocks noGrp="1" noChangeArrowheads="1"/>
          </p:cNvSpPr>
          <p:nvPr>
            <p:ph type="sldNum" sz="quarter" idx="12"/>
          </p:nvPr>
        </p:nvSpPr>
        <p:spPr>
          <a:ln/>
        </p:spPr>
        <p:txBody>
          <a:bodyPr/>
          <a:lstStyle>
            <a:lvl1pPr>
              <a:defRPr/>
            </a:lvl1pPr>
          </a:lstStyle>
          <a:p>
            <a:fld id="{1C788B8B-94D7-4D3D-BB77-4B0522656C4B}" type="slidenum">
              <a:rPr lang="en-US" altLang="en-US"/>
              <a:pPr/>
              <a:t>‹#›</a:t>
            </a:fld>
            <a:endParaRPr lang="en-US" altLang="en-US"/>
          </a:p>
        </p:txBody>
      </p:sp>
    </p:spTree>
    <p:extLst>
      <p:ext uri="{BB962C8B-B14F-4D97-AF65-F5344CB8AC3E}">
        <p14:creationId xmlns:p14="http://schemas.microsoft.com/office/powerpoint/2010/main" val="778508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94D493D-F823-4858-8EDA-14E76BF05B2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8950FE0-BEC2-4D88-B009-54DFA99DED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89EAD6A-63B6-4B80-9779-1E0AF1530384}"/>
              </a:ext>
            </a:extLst>
          </p:cNvPr>
          <p:cNvSpPr>
            <a:spLocks noGrp="1" noChangeArrowheads="1"/>
          </p:cNvSpPr>
          <p:nvPr>
            <p:ph type="sldNum" sz="quarter" idx="12"/>
          </p:nvPr>
        </p:nvSpPr>
        <p:spPr>
          <a:ln/>
        </p:spPr>
        <p:txBody>
          <a:bodyPr/>
          <a:lstStyle>
            <a:lvl1pPr>
              <a:defRPr/>
            </a:lvl1pPr>
          </a:lstStyle>
          <a:p>
            <a:fld id="{6CB75734-7FCD-49D3-B9F5-23EDE65DADF4}" type="slidenum">
              <a:rPr lang="en-US" altLang="en-US"/>
              <a:pPr/>
              <a:t>‹#›</a:t>
            </a:fld>
            <a:endParaRPr lang="en-US" altLang="en-US"/>
          </a:p>
        </p:txBody>
      </p:sp>
    </p:spTree>
    <p:extLst>
      <p:ext uri="{BB962C8B-B14F-4D97-AF65-F5344CB8AC3E}">
        <p14:creationId xmlns:p14="http://schemas.microsoft.com/office/powerpoint/2010/main" val="33526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8B6FA3-3381-4F59-A5AE-4E96D8769CDD}"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B55E0-5697-4FF8-ADE1-1210D3796E27}" type="slidenum">
              <a:rPr lang="en-US" smtClean="0"/>
              <a:t>‹#›</a:t>
            </a:fld>
            <a:endParaRPr lang="en-US"/>
          </a:p>
        </p:txBody>
      </p:sp>
    </p:spTree>
    <p:extLst>
      <p:ext uri="{BB962C8B-B14F-4D97-AF65-F5344CB8AC3E}">
        <p14:creationId xmlns:p14="http://schemas.microsoft.com/office/powerpoint/2010/main" val="123809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353C5C-3B18-433B-BCB3-C9CA4C4F4A3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B74418F-1255-4A87-AEE9-61BDAD582D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0BB280D-7B9B-42A7-A0B5-E15BDD542B28}"/>
              </a:ext>
            </a:extLst>
          </p:cNvPr>
          <p:cNvSpPr>
            <a:spLocks noGrp="1" noChangeArrowheads="1"/>
          </p:cNvSpPr>
          <p:nvPr>
            <p:ph type="sldNum" sz="quarter" idx="12"/>
          </p:nvPr>
        </p:nvSpPr>
        <p:spPr>
          <a:ln/>
        </p:spPr>
        <p:txBody>
          <a:bodyPr/>
          <a:lstStyle>
            <a:lvl1pPr>
              <a:defRPr/>
            </a:lvl1pPr>
          </a:lstStyle>
          <a:p>
            <a:fld id="{053FF0BE-9557-437C-A8ED-9E1B41628128}" type="slidenum">
              <a:rPr lang="en-US" altLang="en-US"/>
              <a:pPr/>
              <a:t>‹#›</a:t>
            </a:fld>
            <a:endParaRPr lang="en-US" altLang="en-US"/>
          </a:p>
        </p:txBody>
      </p:sp>
    </p:spTree>
    <p:extLst>
      <p:ext uri="{BB962C8B-B14F-4D97-AF65-F5344CB8AC3E}">
        <p14:creationId xmlns:p14="http://schemas.microsoft.com/office/powerpoint/2010/main" val="929118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065574-485C-4C15-B8E2-33FEBC41C1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BD1D8C-CE63-4F36-BDB4-651600E742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F94090F-AD8A-4BA2-B609-35431C4798D4}"/>
              </a:ext>
            </a:extLst>
          </p:cNvPr>
          <p:cNvSpPr>
            <a:spLocks noGrp="1" noChangeArrowheads="1"/>
          </p:cNvSpPr>
          <p:nvPr>
            <p:ph type="sldNum" sz="quarter" idx="12"/>
          </p:nvPr>
        </p:nvSpPr>
        <p:spPr>
          <a:ln/>
        </p:spPr>
        <p:txBody>
          <a:bodyPr/>
          <a:lstStyle>
            <a:lvl1pPr>
              <a:defRPr/>
            </a:lvl1pPr>
          </a:lstStyle>
          <a:p>
            <a:fld id="{D8D500AD-0AEC-47F5-8367-5F5E69A439C5}" type="slidenum">
              <a:rPr lang="en-US" altLang="en-US"/>
              <a:pPr/>
              <a:t>‹#›</a:t>
            </a:fld>
            <a:endParaRPr lang="en-US" altLang="en-US"/>
          </a:p>
        </p:txBody>
      </p:sp>
    </p:spTree>
    <p:extLst>
      <p:ext uri="{BB962C8B-B14F-4D97-AF65-F5344CB8AC3E}">
        <p14:creationId xmlns:p14="http://schemas.microsoft.com/office/powerpoint/2010/main" val="286028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810176B-BD85-4B70-BE9F-D753BDC61B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73999F-BE00-466B-91B0-C5C775CDB0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0A6FC1-E907-4792-8E35-89052AEABEE6}"/>
              </a:ext>
            </a:extLst>
          </p:cNvPr>
          <p:cNvSpPr>
            <a:spLocks noGrp="1" noChangeArrowheads="1"/>
          </p:cNvSpPr>
          <p:nvPr>
            <p:ph type="sldNum" sz="quarter" idx="12"/>
          </p:nvPr>
        </p:nvSpPr>
        <p:spPr>
          <a:ln/>
        </p:spPr>
        <p:txBody>
          <a:bodyPr/>
          <a:lstStyle>
            <a:lvl1pPr>
              <a:defRPr/>
            </a:lvl1pPr>
          </a:lstStyle>
          <a:p>
            <a:fld id="{07DAFDAA-CBF8-44B0-A269-38F133367F87}" type="slidenum">
              <a:rPr lang="en-US" altLang="en-US"/>
              <a:pPr/>
              <a:t>‹#›</a:t>
            </a:fld>
            <a:endParaRPr lang="en-US" altLang="en-US"/>
          </a:p>
        </p:txBody>
      </p:sp>
    </p:spTree>
    <p:extLst>
      <p:ext uri="{BB962C8B-B14F-4D97-AF65-F5344CB8AC3E}">
        <p14:creationId xmlns:p14="http://schemas.microsoft.com/office/powerpoint/2010/main" val="1957034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819DE8-2848-4896-A9B3-A05BE080EF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28698D-C021-435C-BAB3-F1EEBF7FCE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397BCC-F43E-4403-9F05-6C7CFDC4392D}"/>
              </a:ext>
            </a:extLst>
          </p:cNvPr>
          <p:cNvSpPr>
            <a:spLocks noGrp="1" noChangeArrowheads="1"/>
          </p:cNvSpPr>
          <p:nvPr>
            <p:ph type="sldNum" sz="quarter" idx="12"/>
          </p:nvPr>
        </p:nvSpPr>
        <p:spPr>
          <a:ln/>
        </p:spPr>
        <p:txBody>
          <a:bodyPr/>
          <a:lstStyle>
            <a:lvl1pPr>
              <a:defRPr/>
            </a:lvl1pPr>
          </a:lstStyle>
          <a:p>
            <a:fld id="{A5CCFC81-5D30-49D1-B0F1-159D0B9A6B79}" type="slidenum">
              <a:rPr lang="en-US" altLang="en-US"/>
              <a:pPr/>
              <a:t>‹#›</a:t>
            </a:fld>
            <a:endParaRPr lang="en-US" altLang="en-US"/>
          </a:p>
        </p:txBody>
      </p:sp>
    </p:spTree>
    <p:extLst>
      <p:ext uri="{BB962C8B-B14F-4D97-AF65-F5344CB8AC3E}">
        <p14:creationId xmlns:p14="http://schemas.microsoft.com/office/powerpoint/2010/main" val="1678876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B18D70-3FDB-4571-9991-F02D1DBEB7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84D03B-5862-49BE-ADBA-2B675ED40D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760E46-6C14-448A-BA64-34D441754B88}"/>
              </a:ext>
            </a:extLst>
          </p:cNvPr>
          <p:cNvSpPr>
            <a:spLocks noGrp="1" noChangeArrowheads="1"/>
          </p:cNvSpPr>
          <p:nvPr>
            <p:ph type="sldNum" sz="quarter" idx="12"/>
          </p:nvPr>
        </p:nvSpPr>
        <p:spPr>
          <a:ln/>
        </p:spPr>
        <p:txBody>
          <a:bodyPr/>
          <a:lstStyle>
            <a:lvl1pPr>
              <a:defRPr/>
            </a:lvl1pPr>
          </a:lstStyle>
          <a:p>
            <a:fld id="{5C22A30D-3F04-4619-85A0-6AEC6113BBED}" type="slidenum">
              <a:rPr lang="en-US" altLang="en-US"/>
              <a:pPr/>
              <a:t>‹#›</a:t>
            </a:fld>
            <a:endParaRPr lang="en-US" altLang="en-US"/>
          </a:p>
        </p:txBody>
      </p:sp>
    </p:spTree>
    <p:extLst>
      <p:ext uri="{BB962C8B-B14F-4D97-AF65-F5344CB8AC3E}">
        <p14:creationId xmlns:p14="http://schemas.microsoft.com/office/powerpoint/2010/main" val="798025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F291E9D-69D1-49E6-9663-E7FD196DB3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39328A0-4562-4B30-BF5F-979311A6F1C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4CFD46B-2191-4CB3-8910-233A721D75F3}"/>
              </a:ext>
            </a:extLst>
          </p:cNvPr>
          <p:cNvSpPr>
            <a:spLocks noGrp="1" noChangeArrowheads="1"/>
          </p:cNvSpPr>
          <p:nvPr>
            <p:ph type="sldNum" sz="quarter" idx="12"/>
          </p:nvPr>
        </p:nvSpPr>
        <p:spPr>
          <a:ln/>
        </p:spPr>
        <p:txBody>
          <a:bodyPr/>
          <a:lstStyle>
            <a:lvl1pPr>
              <a:defRPr/>
            </a:lvl1pPr>
          </a:lstStyle>
          <a:p>
            <a:fld id="{9F27CC4F-68DD-42EF-B2CA-791E1167CCDA}" type="slidenum">
              <a:rPr lang="en-US" altLang="en-US"/>
              <a:pPr/>
              <a:t>‹#›</a:t>
            </a:fld>
            <a:endParaRPr lang="en-US" altLang="en-US"/>
          </a:p>
        </p:txBody>
      </p:sp>
    </p:spTree>
    <p:extLst>
      <p:ext uri="{BB962C8B-B14F-4D97-AF65-F5344CB8AC3E}">
        <p14:creationId xmlns:p14="http://schemas.microsoft.com/office/powerpoint/2010/main" val="1317412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F3CECB-5CB6-4770-9AA5-B2622640D4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65B2299-6125-4D4B-B38C-B41A511956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534F014-C7F9-4EF7-8CDF-046A1321D3A6}"/>
              </a:ext>
            </a:extLst>
          </p:cNvPr>
          <p:cNvSpPr>
            <a:spLocks noGrp="1" noChangeArrowheads="1"/>
          </p:cNvSpPr>
          <p:nvPr>
            <p:ph type="sldNum" sz="quarter" idx="12"/>
          </p:nvPr>
        </p:nvSpPr>
        <p:spPr>
          <a:ln/>
        </p:spPr>
        <p:txBody>
          <a:bodyPr/>
          <a:lstStyle>
            <a:lvl1pPr>
              <a:defRPr/>
            </a:lvl1pPr>
          </a:lstStyle>
          <a:p>
            <a:fld id="{9E58607F-98E2-4796-B314-CE0E12C25E64}" type="slidenum">
              <a:rPr lang="en-US" altLang="en-US"/>
              <a:pPr/>
              <a:t>‹#›</a:t>
            </a:fld>
            <a:endParaRPr lang="en-US" altLang="en-US"/>
          </a:p>
        </p:txBody>
      </p:sp>
    </p:spTree>
    <p:extLst>
      <p:ext uri="{BB962C8B-B14F-4D97-AF65-F5344CB8AC3E}">
        <p14:creationId xmlns:p14="http://schemas.microsoft.com/office/powerpoint/2010/main" val="551334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C6A81FA0-3F62-4B96-81E9-3E02A07E716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4EEF60F-93BA-435B-B8B9-1F6D1991F68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9AB4977-032E-47D1-A036-8676DC3EB450}"/>
              </a:ext>
            </a:extLst>
          </p:cNvPr>
          <p:cNvSpPr>
            <a:spLocks noGrp="1" noChangeArrowheads="1"/>
          </p:cNvSpPr>
          <p:nvPr>
            <p:ph type="sldNum" sz="quarter" idx="12"/>
          </p:nvPr>
        </p:nvSpPr>
        <p:spPr>
          <a:ln/>
        </p:spPr>
        <p:txBody>
          <a:bodyPr/>
          <a:lstStyle>
            <a:lvl1pPr>
              <a:defRPr/>
            </a:lvl1pPr>
          </a:lstStyle>
          <a:p>
            <a:fld id="{82754FEC-4CA2-4B2B-AF50-1F039E78176A}" type="slidenum">
              <a:rPr lang="en-US" altLang="en-US"/>
              <a:pPr/>
              <a:t>‹#›</a:t>
            </a:fld>
            <a:endParaRPr lang="en-US" altLang="en-US"/>
          </a:p>
        </p:txBody>
      </p:sp>
    </p:spTree>
    <p:extLst>
      <p:ext uri="{BB962C8B-B14F-4D97-AF65-F5344CB8AC3E}">
        <p14:creationId xmlns:p14="http://schemas.microsoft.com/office/powerpoint/2010/main" val="1555925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742D5AA-B50D-4AA2-953E-42ABC6C6F67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98D17E3-D2F9-4C7A-A8E0-F6E86018DC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B0AEAD7-5F05-4FFB-82DC-E489276843D9}"/>
              </a:ext>
            </a:extLst>
          </p:cNvPr>
          <p:cNvSpPr>
            <a:spLocks noGrp="1" noChangeArrowheads="1"/>
          </p:cNvSpPr>
          <p:nvPr>
            <p:ph type="sldNum" sz="quarter" idx="12"/>
          </p:nvPr>
        </p:nvSpPr>
        <p:spPr>
          <a:ln/>
        </p:spPr>
        <p:txBody>
          <a:bodyPr/>
          <a:lstStyle>
            <a:lvl1pPr>
              <a:defRPr/>
            </a:lvl1pPr>
          </a:lstStyle>
          <a:p>
            <a:fld id="{69A0D687-A87A-400E-9A22-911B5022C684}" type="slidenum">
              <a:rPr lang="en-US" altLang="en-US"/>
              <a:pPr/>
              <a:t>‹#›</a:t>
            </a:fld>
            <a:endParaRPr lang="en-US" altLang="en-US"/>
          </a:p>
        </p:txBody>
      </p:sp>
    </p:spTree>
    <p:extLst>
      <p:ext uri="{BB962C8B-B14F-4D97-AF65-F5344CB8AC3E}">
        <p14:creationId xmlns:p14="http://schemas.microsoft.com/office/powerpoint/2010/main" val="4679405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9AF995A-73E5-4336-91A2-06343EA814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52E120F5-03FD-4F7E-B809-3045A12FE9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624B602-F060-4B90-969E-8B29CFB38636}"/>
              </a:ext>
            </a:extLst>
          </p:cNvPr>
          <p:cNvSpPr>
            <a:spLocks noGrp="1" noChangeArrowheads="1"/>
          </p:cNvSpPr>
          <p:nvPr>
            <p:ph type="sldNum" sz="quarter" idx="12"/>
          </p:nvPr>
        </p:nvSpPr>
        <p:spPr>
          <a:ln/>
        </p:spPr>
        <p:txBody>
          <a:bodyPr/>
          <a:lstStyle>
            <a:lvl1pPr>
              <a:defRPr/>
            </a:lvl1pPr>
          </a:lstStyle>
          <a:p>
            <a:fld id="{CFC90DD7-40EA-48D0-99B2-5D83DF415CBC}" type="slidenum">
              <a:rPr lang="en-US" altLang="en-US"/>
              <a:pPr/>
              <a:t>‹#›</a:t>
            </a:fld>
            <a:endParaRPr lang="en-US" altLang="en-US"/>
          </a:p>
        </p:txBody>
      </p:sp>
    </p:spTree>
    <p:extLst>
      <p:ext uri="{BB962C8B-B14F-4D97-AF65-F5344CB8AC3E}">
        <p14:creationId xmlns:p14="http://schemas.microsoft.com/office/powerpoint/2010/main" val="291542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8B6FA3-3381-4F59-A5AE-4E96D8769CDD}"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BB55E0-5697-4FF8-ADE1-1210D3796E27}" type="slidenum">
              <a:rPr lang="en-US" smtClean="0"/>
              <a:t>‹#›</a:t>
            </a:fld>
            <a:endParaRPr lang="en-US"/>
          </a:p>
        </p:txBody>
      </p:sp>
    </p:spTree>
    <p:extLst>
      <p:ext uri="{BB962C8B-B14F-4D97-AF65-F5344CB8AC3E}">
        <p14:creationId xmlns:p14="http://schemas.microsoft.com/office/powerpoint/2010/main" val="2354389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2EFD582-5C29-4778-99F0-6EC916165C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9D8FF77-15AC-4C15-BDF8-CA8C1D3993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04027A0-2915-4B73-B439-37A978B0972C}"/>
              </a:ext>
            </a:extLst>
          </p:cNvPr>
          <p:cNvSpPr>
            <a:spLocks noGrp="1" noChangeArrowheads="1"/>
          </p:cNvSpPr>
          <p:nvPr>
            <p:ph type="sldNum" sz="quarter" idx="12"/>
          </p:nvPr>
        </p:nvSpPr>
        <p:spPr>
          <a:ln/>
        </p:spPr>
        <p:txBody>
          <a:bodyPr/>
          <a:lstStyle>
            <a:lvl1pPr>
              <a:defRPr/>
            </a:lvl1pPr>
          </a:lstStyle>
          <a:p>
            <a:fld id="{A7782266-9B9F-435A-8876-9006AACD9418}" type="slidenum">
              <a:rPr lang="en-US" altLang="en-US"/>
              <a:pPr/>
              <a:t>‹#›</a:t>
            </a:fld>
            <a:endParaRPr lang="en-US" altLang="en-US"/>
          </a:p>
        </p:txBody>
      </p:sp>
    </p:spTree>
    <p:extLst>
      <p:ext uri="{BB962C8B-B14F-4D97-AF65-F5344CB8AC3E}">
        <p14:creationId xmlns:p14="http://schemas.microsoft.com/office/powerpoint/2010/main" val="18083518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E2D4DDF-07EF-417A-BB1C-085F9EAAF0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54DF01C-699C-4A3F-9F70-51313A31ED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B4452F5-C46E-4AF9-B3A3-AC985F60484D}"/>
              </a:ext>
            </a:extLst>
          </p:cNvPr>
          <p:cNvSpPr>
            <a:spLocks noGrp="1" noChangeArrowheads="1"/>
          </p:cNvSpPr>
          <p:nvPr>
            <p:ph type="sldNum" sz="quarter" idx="12"/>
          </p:nvPr>
        </p:nvSpPr>
        <p:spPr>
          <a:ln/>
        </p:spPr>
        <p:txBody>
          <a:bodyPr/>
          <a:lstStyle>
            <a:lvl1pPr>
              <a:defRPr/>
            </a:lvl1pPr>
          </a:lstStyle>
          <a:p>
            <a:fld id="{52394D0F-84FD-4EC9-8194-7175B3BC5A61}" type="slidenum">
              <a:rPr lang="en-US" altLang="en-US"/>
              <a:pPr/>
              <a:t>‹#›</a:t>
            </a:fld>
            <a:endParaRPr lang="en-US" altLang="en-US"/>
          </a:p>
        </p:txBody>
      </p:sp>
    </p:spTree>
    <p:extLst>
      <p:ext uri="{BB962C8B-B14F-4D97-AF65-F5344CB8AC3E}">
        <p14:creationId xmlns:p14="http://schemas.microsoft.com/office/powerpoint/2010/main" val="8126025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7BB5BF1F-01F0-4A1B-BF1F-2D7B8A88FF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544D2CA-85B2-45E1-B33B-AB08656107B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05D487F-B9A4-4291-83AA-0431A6CC0457}"/>
              </a:ext>
            </a:extLst>
          </p:cNvPr>
          <p:cNvSpPr>
            <a:spLocks noGrp="1" noChangeArrowheads="1"/>
          </p:cNvSpPr>
          <p:nvPr>
            <p:ph type="sldNum" sz="quarter" idx="12"/>
          </p:nvPr>
        </p:nvSpPr>
        <p:spPr>
          <a:ln/>
        </p:spPr>
        <p:txBody>
          <a:bodyPr/>
          <a:lstStyle>
            <a:lvl1pPr>
              <a:defRPr/>
            </a:lvl1pPr>
          </a:lstStyle>
          <a:p>
            <a:fld id="{B3317809-DB5E-40DE-8DF3-1564744E340A}" type="slidenum">
              <a:rPr lang="en-US" altLang="en-US"/>
              <a:pPr/>
              <a:t>‹#›</a:t>
            </a:fld>
            <a:endParaRPr lang="en-US" altLang="en-US"/>
          </a:p>
        </p:txBody>
      </p:sp>
    </p:spTree>
    <p:extLst>
      <p:ext uri="{BB962C8B-B14F-4D97-AF65-F5344CB8AC3E}">
        <p14:creationId xmlns:p14="http://schemas.microsoft.com/office/powerpoint/2010/main" val="15999675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662DB7F4-E235-45BE-9495-03ACC144A5B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614ACE6-4AE6-498D-980B-F510E22CB7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E42686F-0255-42CF-A28D-B130121ED9F6}"/>
              </a:ext>
            </a:extLst>
          </p:cNvPr>
          <p:cNvSpPr>
            <a:spLocks noGrp="1" noChangeArrowheads="1"/>
          </p:cNvSpPr>
          <p:nvPr>
            <p:ph type="sldNum" sz="quarter" idx="12"/>
          </p:nvPr>
        </p:nvSpPr>
        <p:spPr>
          <a:ln/>
        </p:spPr>
        <p:txBody>
          <a:bodyPr/>
          <a:lstStyle>
            <a:lvl1pPr>
              <a:defRPr/>
            </a:lvl1pPr>
          </a:lstStyle>
          <a:p>
            <a:fld id="{D16982E3-7681-4DEE-BB3E-7A9F2F5E4DAC}" type="slidenum">
              <a:rPr lang="en-US" altLang="en-US"/>
              <a:pPr/>
              <a:t>‹#›</a:t>
            </a:fld>
            <a:endParaRPr lang="en-US" altLang="en-US"/>
          </a:p>
        </p:txBody>
      </p:sp>
    </p:spTree>
    <p:extLst>
      <p:ext uri="{BB962C8B-B14F-4D97-AF65-F5344CB8AC3E}">
        <p14:creationId xmlns:p14="http://schemas.microsoft.com/office/powerpoint/2010/main" val="14216958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B47785-A645-40B0-9B21-39F4696ED4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21FCA55-066C-4C58-B239-CC7AC53A01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05D361E-010A-4F8A-A170-503326AF7A2B}"/>
              </a:ext>
            </a:extLst>
          </p:cNvPr>
          <p:cNvSpPr>
            <a:spLocks noGrp="1" noChangeArrowheads="1"/>
          </p:cNvSpPr>
          <p:nvPr>
            <p:ph type="sldNum" sz="quarter" idx="12"/>
          </p:nvPr>
        </p:nvSpPr>
        <p:spPr>
          <a:ln/>
        </p:spPr>
        <p:txBody>
          <a:bodyPr/>
          <a:lstStyle>
            <a:lvl1pPr>
              <a:defRPr/>
            </a:lvl1pPr>
          </a:lstStyle>
          <a:p>
            <a:fld id="{1021C69E-FA63-4CC9-938B-7064D1184199}" type="slidenum">
              <a:rPr lang="en-US" altLang="en-US"/>
              <a:pPr/>
              <a:t>‹#›</a:t>
            </a:fld>
            <a:endParaRPr lang="en-US" altLang="en-US"/>
          </a:p>
        </p:txBody>
      </p:sp>
    </p:spTree>
    <p:extLst>
      <p:ext uri="{BB962C8B-B14F-4D97-AF65-F5344CB8AC3E}">
        <p14:creationId xmlns:p14="http://schemas.microsoft.com/office/powerpoint/2010/main" val="22987217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5B118A-1F8E-424C-8998-48A7C61B58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672AD60-215D-4F8D-A3D1-1037DB365D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09AF78E-F800-41E9-B99E-9944D6FB6D10}"/>
              </a:ext>
            </a:extLst>
          </p:cNvPr>
          <p:cNvSpPr>
            <a:spLocks noGrp="1" noChangeArrowheads="1"/>
          </p:cNvSpPr>
          <p:nvPr>
            <p:ph type="sldNum" sz="quarter" idx="12"/>
          </p:nvPr>
        </p:nvSpPr>
        <p:spPr>
          <a:ln/>
        </p:spPr>
        <p:txBody>
          <a:bodyPr/>
          <a:lstStyle>
            <a:lvl1pPr>
              <a:defRPr/>
            </a:lvl1pPr>
          </a:lstStyle>
          <a:p>
            <a:fld id="{07A7CDE5-DFF1-44B7-A9B0-A9A42F6C9BFA}" type="slidenum">
              <a:rPr lang="en-US" altLang="en-US"/>
              <a:pPr/>
              <a:t>‹#›</a:t>
            </a:fld>
            <a:endParaRPr lang="en-US" altLang="en-US"/>
          </a:p>
        </p:txBody>
      </p:sp>
    </p:spTree>
    <p:extLst>
      <p:ext uri="{BB962C8B-B14F-4D97-AF65-F5344CB8AC3E}">
        <p14:creationId xmlns:p14="http://schemas.microsoft.com/office/powerpoint/2010/main" val="370671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8B6FA3-3381-4F59-A5AE-4E96D8769CDD}"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BB55E0-5697-4FF8-ADE1-1210D3796E27}" type="slidenum">
              <a:rPr lang="en-US" smtClean="0"/>
              <a:t>‹#›</a:t>
            </a:fld>
            <a:endParaRPr lang="en-US"/>
          </a:p>
        </p:txBody>
      </p:sp>
    </p:spTree>
    <p:extLst>
      <p:ext uri="{BB962C8B-B14F-4D97-AF65-F5344CB8AC3E}">
        <p14:creationId xmlns:p14="http://schemas.microsoft.com/office/powerpoint/2010/main" val="360250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B6FA3-3381-4F59-A5AE-4E96D8769CDD}"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BB55E0-5697-4FF8-ADE1-1210D3796E27}" type="slidenum">
              <a:rPr lang="en-US" smtClean="0"/>
              <a:t>‹#›</a:t>
            </a:fld>
            <a:endParaRPr lang="en-US"/>
          </a:p>
        </p:txBody>
      </p:sp>
    </p:spTree>
    <p:extLst>
      <p:ext uri="{BB962C8B-B14F-4D97-AF65-F5344CB8AC3E}">
        <p14:creationId xmlns:p14="http://schemas.microsoft.com/office/powerpoint/2010/main" val="120061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8B6FA3-3381-4F59-A5AE-4E96D8769CDD}"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B55E0-5697-4FF8-ADE1-1210D3796E27}" type="slidenum">
              <a:rPr lang="en-US" smtClean="0"/>
              <a:t>‹#›</a:t>
            </a:fld>
            <a:endParaRPr lang="en-US"/>
          </a:p>
        </p:txBody>
      </p:sp>
    </p:spTree>
    <p:extLst>
      <p:ext uri="{BB962C8B-B14F-4D97-AF65-F5344CB8AC3E}">
        <p14:creationId xmlns:p14="http://schemas.microsoft.com/office/powerpoint/2010/main" val="3688393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8B6FA3-3381-4F59-A5AE-4E96D8769CDD}"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B55E0-5697-4FF8-ADE1-1210D3796E27}" type="slidenum">
              <a:rPr lang="en-US" smtClean="0"/>
              <a:t>‹#›</a:t>
            </a:fld>
            <a:endParaRPr lang="en-US"/>
          </a:p>
        </p:txBody>
      </p:sp>
    </p:spTree>
    <p:extLst>
      <p:ext uri="{BB962C8B-B14F-4D97-AF65-F5344CB8AC3E}">
        <p14:creationId xmlns:p14="http://schemas.microsoft.com/office/powerpoint/2010/main" val="3189837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B6FA3-3381-4F59-A5AE-4E96D8769CDD}" type="datetimeFigureOut">
              <a:rPr lang="en-US" smtClean="0"/>
              <a:t>1/11/2022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BB55E0-5697-4FF8-ADE1-1210D3796E27}" type="slidenum">
              <a:rPr lang="en-US" smtClean="0"/>
              <a:t>‹#›</a:t>
            </a:fld>
            <a:endParaRPr lang="en-US"/>
          </a:p>
        </p:txBody>
      </p:sp>
    </p:spTree>
    <p:extLst>
      <p:ext uri="{BB962C8B-B14F-4D97-AF65-F5344CB8AC3E}">
        <p14:creationId xmlns:p14="http://schemas.microsoft.com/office/powerpoint/2010/main" val="1105911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9D3BA4-3D8C-4406-94FA-55C40A73F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67B827-DCA1-4B49-9414-9F736295CA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3FB6E-97CB-4305-AD24-841154500B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08F36-C98C-4591-A34C-F859092F4816}" type="datetimeFigureOut">
              <a:rPr lang="en-US" smtClean="0"/>
              <a:t>1/11/2022</a:t>
            </a:fld>
            <a:endParaRPr lang="en-US"/>
          </a:p>
        </p:txBody>
      </p:sp>
      <p:sp>
        <p:nvSpPr>
          <p:cNvPr id="5" name="Footer Placeholder 4">
            <a:extLst>
              <a:ext uri="{FF2B5EF4-FFF2-40B4-BE49-F238E27FC236}">
                <a16:creationId xmlns:a16="http://schemas.microsoft.com/office/drawing/2014/main" id="{7CB00D48-A971-4437-A6FD-2B382F2E83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677326-13BE-4443-B7C8-AC7E8BEEA9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1364E-FD09-4142-A416-BBC4157BE9BD}" type="slidenum">
              <a:rPr lang="en-US" smtClean="0"/>
              <a:t>‹#›</a:t>
            </a:fld>
            <a:endParaRPr lang="en-US"/>
          </a:p>
        </p:txBody>
      </p:sp>
    </p:spTree>
    <p:extLst>
      <p:ext uri="{BB962C8B-B14F-4D97-AF65-F5344CB8AC3E}">
        <p14:creationId xmlns:p14="http://schemas.microsoft.com/office/powerpoint/2010/main" val="2807278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E2452-755E-492A-89ED-E9D422902312}" type="datetimeFigureOut">
              <a:rPr lang="en-US" smtClean="0"/>
              <a:t>1/11/2022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4CEA5-72DC-4EF5-B63F-AA8E16A3653C}" type="slidenum">
              <a:rPr lang="en-US" smtClean="0"/>
              <a:t>‹#›</a:t>
            </a:fld>
            <a:endParaRPr lang="en-US"/>
          </a:p>
        </p:txBody>
      </p:sp>
    </p:spTree>
    <p:extLst>
      <p:ext uri="{BB962C8B-B14F-4D97-AF65-F5344CB8AC3E}">
        <p14:creationId xmlns:p14="http://schemas.microsoft.com/office/powerpoint/2010/main" val="42176020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882343E-D057-41B5-B113-7275A449214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2A386C8-E0A1-454A-9B29-E422D1847D3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CB2D47D-ED9C-4414-84DD-15DA50871F3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7319A3BF-DB93-4549-8037-7D1E3B3B5081}"/>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1B6F5495-7D59-4071-80ED-FEB174163B6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12F6463-294B-45BA-95E7-74160D7F373C}" type="slidenum">
              <a:rPr lang="en-US" altLang="en-US"/>
              <a:pPr/>
              <a:t>‹#›</a:t>
            </a:fld>
            <a:endParaRPr lang="en-US" altLang="en-US"/>
          </a:p>
        </p:txBody>
      </p:sp>
    </p:spTree>
    <p:extLst>
      <p:ext uri="{BB962C8B-B14F-4D97-AF65-F5344CB8AC3E}">
        <p14:creationId xmlns:p14="http://schemas.microsoft.com/office/powerpoint/2010/main" val="594974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2B9CBAF-8BB9-43C2-86C5-9A970E6B669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20D2C1C-B770-4F9E-9878-0175C4DCE19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51C87ED-AE88-491B-ADBC-8CC45622C444}"/>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CD9C3400-DD7A-4682-8211-73938A31F5E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D5B5A8FC-13CA-4D55-A47A-4969D4EF0626}"/>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83C1EA0B-C5C8-442F-BDC8-A0BA441BAC04}" type="slidenum">
              <a:rPr lang="en-US" altLang="en-US"/>
              <a:pPr/>
              <a:t>‹#›</a:t>
            </a:fld>
            <a:endParaRPr lang="en-US" altLang="en-US"/>
          </a:p>
        </p:txBody>
      </p:sp>
    </p:spTree>
    <p:extLst>
      <p:ext uri="{BB962C8B-B14F-4D97-AF65-F5344CB8AC3E}">
        <p14:creationId xmlns:p14="http://schemas.microsoft.com/office/powerpoint/2010/main" val="17551305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6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63483" y="948269"/>
            <a:ext cx="6128025" cy="3200821"/>
          </a:xfrm>
        </p:spPr>
        <p:txBody>
          <a:bodyPr>
            <a:normAutofit/>
          </a:bodyPr>
          <a:lstStyle/>
          <a:p>
            <a:r>
              <a:rPr lang="en-US" sz="5400" b="1" dirty="0">
                <a:effectLst>
                  <a:outerShdw blurRad="38100" dist="38100" dir="2700000" algn="tl">
                    <a:srgbClr val="000000">
                      <a:alpha val="43137"/>
                    </a:srgbClr>
                  </a:outerShdw>
                </a:effectLst>
              </a:rPr>
              <a:t>Welcome to </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Zion Lutheran Church</a:t>
            </a:r>
            <a:br>
              <a:rPr lang="en-US" sz="5400"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January 16, 2022</a:t>
            </a:r>
            <a:endParaRPr lang="en-US" sz="5400" dirty="0"/>
          </a:p>
        </p:txBody>
      </p:sp>
      <p:sp>
        <p:nvSpPr>
          <p:cNvPr id="3" name="Subtitle 2"/>
          <p:cNvSpPr>
            <a:spLocks noGrp="1"/>
          </p:cNvSpPr>
          <p:nvPr>
            <p:ph type="subTitle" idx="1"/>
          </p:nvPr>
        </p:nvSpPr>
        <p:spPr>
          <a:xfrm>
            <a:off x="592667" y="5181600"/>
            <a:ext cx="11198841" cy="728132"/>
          </a:xfrm>
        </p:spPr>
        <p:txBody>
          <a:bodyPr>
            <a:noAutofit/>
          </a:bodyPr>
          <a:lstStyle/>
          <a:p>
            <a:endParaRPr lang="en-US" sz="3600" dirty="0"/>
          </a:p>
        </p:txBody>
      </p:sp>
      <p:pic>
        <p:nvPicPr>
          <p:cNvPr id="5" name="Picture 4" descr="A close up of a sign&#10;&#10;Description automatically generated">
            <a:extLst>
              <a:ext uri="{FF2B5EF4-FFF2-40B4-BE49-F238E27FC236}">
                <a16:creationId xmlns:a16="http://schemas.microsoft.com/office/drawing/2014/main" id="{FB69DDD3-FC22-42FF-887C-9C3B86BBD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460" y="1438767"/>
            <a:ext cx="4069612" cy="4106899"/>
          </a:xfrm>
          <a:prstGeom prst="rect">
            <a:avLst/>
          </a:prstGeom>
        </p:spPr>
      </p:pic>
    </p:spTree>
    <p:extLst>
      <p:ext uri="{BB962C8B-B14F-4D97-AF65-F5344CB8AC3E}">
        <p14:creationId xmlns:p14="http://schemas.microsoft.com/office/powerpoint/2010/main" val="2635805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26770" y="365125"/>
            <a:ext cx="10515600" cy="5811839"/>
          </a:xfrm>
        </p:spPr>
        <p:txBody>
          <a:bodyPr>
            <a:noAutofit/>
          </a:bodyPr>
          <a:lstStyle/>
          <a:p>
            <a:pPr marL="0" indent="0">
              <a:spcBef>
                <a:spcPts val="0"/>
              </a:spcBef>
              <a:buNone/>
              <a:tabLst>
                <a:tab pos="723265" algn="l"/>
                <a:tab pos="856615" algn="l"/>
                <a:tab pos="989965" algn="l"/>
                <a:tab pos="1123315" algn="l"/>
                <a:tab pos="1256665" algn="l"/>
                <a:tab pos="1390015" algn="l"/>
                <a:tab pos="1523365" algn="l"/>
                <a:tab pos="1656715" algn="l"/>
                <a:tab pos="1790065" algn="l"/>
                <a:tab pos="1923415" algn="l"/>
              </a:tabLst>
            </a:pPr>
            <a:r>
              <a:rPr lang="en-US" sz="4400" b="1" i="0" dirty="0">
                <a:solidFill>
                  <a:srgbClr val="000000"/>
                </a:solidFill>
                <a:effectLst/>
                <a:ea typeface="Times New Roman" panose="02020603050405020304" pitchFamily="18" charset="0"/>
              </a:rPr>
              <a:t>INVOCATION   				</a:t>
            </a:r>
            <a:r>
              <a:rPr lang="en-US" sz="4400" b="0" i="1" dirty="0">
                <a:solidFill>
                  <a:srgbClr val="000000"/>
                </a:solidFill>
                <a:effectLst/>
                <a:ea typeface="Times New Roman" panose="02020603050405020304" pitchFamily="18" charset="0"/>
                <a:cs typeface="Times New Roman" panose="02020603050405020304" pitchFamily="18" charset="0"/>
              </a:rPr>
              <a:t>LSB 151</a:t>
            </a:r>
            <a:endParaRPr lang="en-US" sz="4400" b="1" dirty="0">
              <a:solidFill>
                <a:srgbClr val="00000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0" i="0" dirty="0">
                <a:solidFill>
                  <a:srgbClr val="000000"/>
                </a:solidFill>
                <a:effectLst/>
                <a:ea typeface="Times New Roman" panose="02020603050405020304" pitchFamily="18" charset="0"/>
              </a:rPr>
              <a:t>Pastor: </a:t>
            </a:r>
            <a:r>
              <a:rPr lang="en-US" sz="4400" dirty="0">
                <a:solidFill>
                  <a:srgbClr val="000000"/>
                </a:solidFill>
                <a:effectLst/>
                <a:ea typeface="Times New Roman" panose="02020603050405020304" pitchFamily="18" charset="0"/>
              </a:rPr>
              <a:t>In the name of the Father and of the  Son and of the Holy Spirit.</a:t>
            </a: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People:</a:t>
            </a:r>
            <a:r>
              <a:rPr lang="en-US" sz="4400" dirty="0">
                <a:solidFill>
                  <a:srgbClr val="000000"/>
                </a:solidFill>
                <a:effectLst/>
                <a:ea typeface="Times New Roman" panose="02020603050405020304" pitchFamily="18" charset="0"/>
              </a:rPr>
              <a:t>	</a:t>
            </a:r>
            <a:r>
              <a:rPr lang="en-US" sz="4400" b="1" dirty="0">
                <a:solidFill>
                  <a:srgbClr val="000000"/>
                </a:solidFill>
                <a:effectLst/>
                <a:ea typeface="Times New Roman" panose="02020603050405020304" pitchFamily="18" charset="0"/>
              </a:rPr>
              <a:t>Amen.</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0" i="0" dirty="0">
                <a:solidFill>
                  <a:srgbClr val="000000"/>
                </a:solidFill>
                <a:effectLst/>
                <a:ea typeface="Times New Roman" panose="02020603050405020304" pitchFamily="18" charset="0"/>
              </a:rPr>
              <a:t>Pastor: </a:t>
            </a:r>
            <a:r>
              <a:rPr lang="en-US" sz="4400" dirty="0">
                <a:solidFill>
                  <a:srgbClr val="000000"/>
                </a:solidFill>
                <a:effectLst/>
                <a:ea typeface="Times New Roman" panose="02020603050405020304" pitchFamily="18" charset="0"/>
              </a:rPr>
              <a:t>If we say we have no sin, we deceive ourselves, and the truth is not in us.</a:t>
            </a: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People:</a:t>
            </a:r>
            <a:r>
              <a:rPr lang="en-US" sz="4400" dirty="0">
                <a:solidFill>
                  <a:srgbClr val="000000"/>
                </a:solidFill>
                <a:effectLst/>
                <a:ea typeface="Times New Roman" panose="02020603050405020304" pitchFamily="18" charset="0"/>
              </a:rPr>
              <a:t>	</a:t>
            </a:r>
            <a:r>
              <a:rPr lang="en-US" sz="4400" b="1" dirty="0">
                <a:solidFill>
                  <a:srgbClr val="000000"/>
                </a:solidFill>
                <a:effectLst/>
                <a:ea typeface="Times New Roman" panose="02020603050405020304" pitchFamily="18" charset="0"/>
              </a:rPr>
              <a:t>But if we confess our sins, God, who is faithful and just, will forgive our sins and cleanse us from all unrighteousness.</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589915" algn="l"/>
                <a:tab pos="723265" algn="l"/>
                <a:tab pos="856615" algn="l"/>
                <a:tab pos="989965" algn="l"/>
                <a:tab pos="1123315" algn="l"/>
                <a:tab pos="1256665" algn="l"/>
                <a:tab pos="1390015" algn="l"/>
                <a:tab pos="1523365" algn="l"/>
                <a:tab pos="1656715" algn="l"/>
                <a:tab pos="1790065" algn="l"/>
                <a:tab pos="1923415" algn="l"/>
              </a:tabLst>
            </a:pPr>
            <a:r>
              <a:rPr lang="en-US" sz="4400" dirty="0">
                <a:solidFill>
                  <a:srgbClr val="000000"/>
                </a:solidFill>
                <a:effectLst/>
                <a:ea typeface="Times New Roman" panose="02020603050405020304" pitchFamily="18" charset="0"/>
              </a:rPr>
              <a:t> </a:t>
            </a:r>
            <a:endParaRPr lang="en-US" sz="4400" dirty="0"/>
          </a:p>
        </p:txBody>
      </p:sp>
    </p:spTree>
    <p:extLst>
      <p:ext uri="{BB962C8B-B14F-4D97-AF65-F5344CB8AC3E}">
        <p14:creationId xmlns:p14="http://schemas.microsoft.com/office/powerpoint/2010/main" val="32594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26770" y="365125"/>
            <a:ext cx="10515600" cy="5811839"/>
          </a:xfrm>
        </p:spPr>
        <p:txBody>
          <a:bodyPr>
            <a:noAutofit/>
          </a:bodyPr>
          <a:lstStyle/>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0" i="0" dirty="0">
                <a:solidFill>
                  <a:srgbClr val="000000"/>
                </a:solidFill>
                <a:effectLst/>
                <a:ea typeface="Times New Roman" panose="02020603050405020304" pitchFamily="18" charset="0"/>
              </a:rPr>
              <a:t>Pastor:</a:t>
            </a:r>
            <a:r>
              <a:rPr lang="en-US" sz="4400" dirty="0">
                <a:solidFill>
                  <a:srgbClr val="000000"/>
                </a:solidFill>
                <a:effectLst/>
                <a:ea typeface="Times New Roman" panose="02020603050405020304" pitchFamily="18" charset="0"/>
              </a:rPr>
              <a:t>	Let us then confess our sins to God our Father.</a:t>
            </a: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People:</a:t>
            </a:r>
            <a:r>
              <a:rPr lang="en-US" sz="4400" dirty="0">
                <a:solidFill>
                  <a:srgbClr val="000000"/>
                </a:solidFill>
                <a:effectLst/>
                <a:ea typeface="Times New Roman" panose="02020603050405020304" pitchFamily="18" charset="0"/>
              </a:rPr>
              <a:t>	</a:t>
            </a:r>
            <a:r>
              <a:rPr lang="en-US" sz="4400" b="1" dirty="0">
                <a:solidFill>
                  <a:srgbClr val="000000"/>
                </a:solidFill>
                <a:effectLst/>
                <a:ea typeface="Times New Roman" panose="02020603050405020304" pitchFamily="18" charset="0"/>
              </a:rPr>
              <a:t>Most merciful God, we confess that we are by nature sinful and unclean. We have sinned against You in thought, word, and deed, by what we have done and by what we have left undone. We have not loved You with our whole heart; we have not loved our neighbors as ourselves. We</a:t>
            </a:r>
            <a:endParaRPr lang="en-US" sz="4400" dirty="0"/>
          </a:p>
        </p:txBody>
      </p:sp>
    </p:spTree>
    <p:extLst>
      <p:ext uri="{BB962C8B-B14F-4D97-AF65-F5344CB8AC3E}">
        <p14:creationId xmlns:p14="http://schemas.microsoft.com/office/powerpoint/2010/main" val="227853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26770" y="365125"/>
            <a:ext cx="10515600" cy="5811839"/>
          </a:xfrm>
        </p:spPr>
        <p:txBody>
          <a:bodyPr>
            <a:noAutofit/>
          </a:bodyPr>
          <a:lstStyle/>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justly deserve Your present and eternal punishment. For the sake of Your Son, Jesus Christ, have mercy on us. Forgive us, renew us, and lead us, so that we may delight in Your will and walk in Your ways to the glory of Your holy name. Amen.</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0" i="0" dirty="0">
                <a:solidFill>
                  <a:srgbClr val="000000"/>
                </a:solidFill>
                <a:effectLst/>
                <a:ea typeface="Times New Roman" panose="02020603050405020304" pitchFamily="18" charset="0"/>
              </a:rPr>
              <a:t>Pastor:</a:t>
            </a:r>
            <a:r>
              <a:rPr lang="en-US" sz="4400" dirty="0">
                <a:solidFill>
                  <a:srgbClr val="000000"/>
                </a:solidFill>
                <a:effectLst/>
                <a:ea typeface="Times New Roman" panose="02020603050405020304" pitchFamily="18" charset="0"/>
              </a:rPr>
              <a:t>	Almighty God in His mercy has given His Son to die for you and for His sake forgives you all your sins. As a called and</a:t>
            </a:r>
            <a:endParaRPr lang="en-US" sz="4400" dirty="0"/>
          </a:p>
        </p:txBody>
      </p:sp>
    </p:spTree>
    <p:extLst>
      <p:ext uri="{BB962C8B-B14F-4D97-AF65-F5344CB8AC3E}">
        <p14:creationId xmlns:p14="http://schemas.microsoft.com/office/powerpoint/2010/main" val="2648584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26770" y="365125"/>
            <a:ext cx="10515600" cy="5811839"/>
          </a:xfrm>
        </p:spPr>
        <p:txBody>
          <a:bodyPr>
            <a:noAutofit/>
          </a:bodyPr>
          <a:lstStyle/>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dirty="0">
                <a:solidFill>
                  <a:srgbClr val="000000"/>
                </a:solidFill>
                <a:effectLst/>
                <a:ea typeface="Times New Roman" panose="02020603050405020304" pitchFamily="18" charset="0"/>
              </a:rPr>
              <a:t>ordained servant of Christ, and by His authority, I therefore forgive you all your sins in the name of the Father and of the </a:t>
            </a:r>
            <a:r>
              <a:rPr lang="en-US" sz="4400" b="0" i="0" dirty="0">
                <a:solidFill>
                  <a:srgbClr val="000000"/>
                </a:solidFill>
                <a:effectLst/>
                <a:ea typeface="Times New Roman" panose="02020603050405020304" pitchFamily="18" charset="0"/>
              </a:rPr>
              <a:t>T</a:t>
            </a:r>
            <a:r>
              <a:rPr lang="en-US" sz="4400" dirty="0">
                <a:solidFill>
                  <a:srgbClr val="000000"/>
                </a:solidFill>
                <a:effectLst/>
                <a:ea typeface="Times New Roman" panose="02020603050405020304" pitchFamily="18" charset="0"/>
              </a:rPr>
              <a:t> Son and of the Holy Spirit.</a:t>
            </a: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People:</a:t>
            </a:r>
            <a:r>
              <a:rPr lang="en-US" sz="4400" dirty="0">
                <a:solidFill>
                  <a:srgbClr val="000000"/>
                </a:solidFill>
                <a:effectLst/>
                <a:ea typeface="Times New Roman" panose="02020603050405020304" pitchFamily="18" charset="0"/>
              </a:rPr>
              <a:t>	</a:t>
            </a:r>
            <a:r>
              <a:rPr lang="en-US" sz="4400" b="1" dirty="0">
                <a:solidFill>
                  <a:srgbClr val="000000"/>
                </a:solidFill>
                <a:effectLst/>
                <a:ea typeface="Times New Roman" panose="02020603050405020304" pitchFamily="18" charset="0"/>
              </a:rPr>
              <a:t>Amen.</a:t>
            </a:r>
            <a:endParaRPr lang="en-US" sz="4400" dirty="0">
              <a:solidFill>
                <a:srgbClr val="000000"/>
              </a:solidFill>
              <a:effectLst/>
              <a:ea typeface="Times New Roman" panose="02020603050405020304" pitchFamily="18" charset="0"/>
            </a:endParaRPr>
          </a:p>
          <a:p>
            <a:pPr marL="0" indent="0">
              <a:buNone/>
            </a:pPr>
            <a:endParaRPr lang="en-US" sz="4400" dirty="0"/>
          </a:p>
        </p:txBody>
      </p:sp>
    </p:spTree>
    <p:extLst>
      <p:ext uri="{BB962C8B-B14F-4D97-AF65-F5344CB8AC3E}">
        <p14:creationId xmlns:p14="http://schemas.microsoft.com/office/powerpoint/2010/main" val="755279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26770" y="365125"/>
            <a:ext cx="10515600" cy="5811839"/>
          </a:xfrm>
        </p:spPr>
        <p:txBody>
          <a:bodyPr>
            <a:noAutofit/>
          </a:bodyPr>
          <a:lstStyle/>
          <a:p>
            <a:pPr marL="0" marR="0" indent="0">
              <a:spcBef>
                <a:spcPts val="0"/>
              </a:spcBef>
              <a:spcAft>
                <a:spcPts val="0"/>
              </a:spcAft>
              <a:buNone/>
              <a:tabLst>
                <a:tab pos="6858000" algn="r"/>
              </a:tabLst>
            </a:pPr>
            <a:r>
              <a:rPr lang="en-US" sz="4400" b="1" dirty="0">
                <a:solidFill>
                  <a:srgbClr val="000000"/>
                </a:solidFill>
                <a:effectLst/>
                <a:ea typeface="Times New Roman" panose="02020603050405020304" pitchFamily="18" charset="0"/>
                <a:cs typeface="Times New Roman" panose="02020603050405020304" pitchFamily="18" charset="0"/>
              </a:rPr>
              <a:t>KYRIE	</a:t>
            </a:r>
            <a:r>
              <a:rPr lang="en-US" sz="4400" b="0" i="1" dirty="0">
                <a:solidFill>
                  <a:srgbClr val="000000"/>
                </a:solidFill>
                <a:effectLst/>
                <a:ea typeface="Times New Roman" panose="02020603050405020304" pitchFamily="18" charset="0"/>
                <a:cs typeface="Times New Roman" panose="02020603050405020304" pitchFamily="18" charset="0"/>
              </a:rPr>
              <a:t>LSB 152</a:t>
            </a:r>
            <a:endParaRPr lang="en-US" sz="4400" b="1" dirty="0">
              <a:solidFill>
                <a:srgbClr val="00000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0" i="0" dirty="0">
                <a:solidFill>
                  <a:srgbClr val="000000"/>
                </a:solidFill>
                <a:effectLst/>
                <a:ea typeface="Times New Roman" panose="02020603050405020304" pitchFamily="18" charset="0"/>
              </a:rPr>
              <a:t>Pastor:</a:t>
            </a:r>
            <a:r>
              <a:rPr lang="en-US" sz="4400" dirty="0">
                <a:solidFill>
                  <a:srgbClr val="000000"/>
                </a:solidFill>
                <a:effectLst/>
                <a:ea typeface="Times New Roman" panose="02020603050405020304" pitchFamily="18" charset="0"/>
              </a:rPr>
              <a:t>	In peace let us pray to the Lord.</a:t>
            </a: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People:</a:t>
            </a:r>
            <a:r>
              <a:rPr lang="en-US" sz="4400" dirty="0">
                <a:solidFill>
                  <a:srgbClr val="000000"/>
                </a:solidFill>
                <a:effectLst/>
                <a:ea typeface="Times New Roman" panose="02020603050405020304" pitchFamily="18" charset="0"/>
              </a:rPr>
              <a:t> </a:t>
            </a:r>
            <a:r>
              <a:rPr lang="en-US" sz="4400" b="1" dirty="0">
                <a:solidFill>
                  <a:srgbClr val="000000"/>
                </a:solidFill>
                <a:effectLst/>
                <a:ea typeface="Times New Roman" panose="02020603050405020304" pitchFamily="18" charset="0"/>
              </a:rPr>
              <a:t>Lord, have mercy.</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0" i="0" dirty="0">
                <a:solidFill>
                  <a:srgbClr val="000000"/>
                </a:solidFill>
                <a:effectLst/>
                <a:ea typeface="Times New Roman" panose="02020603050405020304" pitchFamily="18" charset="0"/>
              </a:rPr>
              <a:t>Pastor:</a:t>
            </a:r>
            <a:r>
              <a:rPr lang="en-US" sz="4400" dirty="0">
                <a:solidFill>
                  <a:srgbClr val="000000"/>
                </a:solidFill>
                <a:effectLst/>
                <a:ea typeface="Times New Roman" panose="02020603050405020304" pitchFamily="18" charset="0"/>
              </a:rPr>
              <a:t>	For the peace from above and for our salvation let us pray to the Lord.</a:t>
            </a: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People:</a:t>
            </a:r>
            <a:r>
              <a:rPr lang="en-US" sz="4400" dirty="0">
                <a:solidFill>
                  <a:srgbClr val="000000"/>
                </a:solidFill>
                <a:effectLst/>
                <a:ea typeface="Times New Roman" panose="02020603050405020304" pitchFamily="18" charset="0"/>
              </a:rPr>
              <a:t>	</a:t>
            </a:r>
            <a:r>
              <a:rPr lang="en-US" sz="4400" b="1" dirty="0">
                <a:solidFill>
                  <a:srgbClr val="000000"/>
                </a:solidFill>
                <a:effectLst/>
                <a:ea typeface="Times New Roman" panose="02020603050405020304" pitchFamily="18" charset="0"/>
              </a:rPr>
              <a:t>Lord, have mercy.</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0" i="0" dirty="0">
                <a:solidFill>
                  <a:srgbClr val="000000"/>
                </a:solidFill>
                <a:effectLst/>
                <a:ea typeface="Times New Roman" panose="02020603050405020304" pitchFamily="18" charset="0"/>
              </a:rPr>
              <a:t>Pastor:</a:t>
            </a:r>
            <a:r>
              <a:rPr lang="en-US" sz="4400" dirty="0">
                <a:solidFill>
                  <a:srgbClr val="000000"/>
                </a:solidFill>
                <a:effectLst/>
                <a:ea typeface="Times New Roman" panose="02020603050405020304" pitchFamily="18" charset="0"/>
              </a:rPr>
              <a:t>	For the peace of the whole world, for the well-being of the Church of God, and for the unity of all let us pray to the Lord.</a:t>
            </a:r>
          </a:p>
          <a:p>
            <a:pPr marL="0" indent="0">
              <a:buNone/>
            </a:pPr>
            <a:endParaRPr lang="en-US" sz="4400" dirty="0"/>
          </a:p>
        </p:txBody>
      </p:sp>
    </p:spTree>
    <p:extLst>
      <p:ext uri="{BB962C8B-B14F-4D97-AF65-F5344CB8AC3E}">
        <p14:creationId xmlns:p14="http://schemas.microsoft.com/office/powerpoint/2010/main" val="3321620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26770" y="365125"/>
            <a:ext cx="10515600" cy="5811839"/>
          </a:xfrm>
        </p:spPr>
        <p:txBody>
          <a:bodyPr>
            <a:noAutofit/>
          </a:bodyPr>
          <a:lstStyle/>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People:</a:t>
            </a:r>
            <a:r>
              <a:rPr lang="en-US" sz="4400" dirty="0">
                <a:solidFill>
                  <a:srgbClr val="000000"/>
                </a:solidFill>
                <a:effectLst/>
                <a:ea typeface="Times New Roman" panose="02020603050405020304" pitchFamily="18" charset="0"/>
              </a:rPr>
              <a:t> </a:t>
            </a:r>
            <a:r>
              <a:rPr lang="en-US" sz="4400" b="1" dirty="0">
                <a:solidFill>
                  <a:srgbClr val="000000"/>
                </a:solidFill>
                <a:effectLst/>
                <a:ea typeface="Times New Roman" panose="02020603050405020304" pitchFamily="18" charset="0"/>
              </a:rPr>
              <a:t>Lord, have mercy.</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0" i="0" dirty="0">
                <a:solidFill>
                  <a:srgbClr val="000000"/>
                </a:solidFill>
                <a:effectLst/>
                <a:ea typeface="Times New Roman" panose="02020603050405020304" pitchFamily="18" charset="0"/>
              </a:rPr>
              <a:t>Pastor: </a:t>
            </a:r>
            <a:r>
              <a:rPr lang="en-US" sz="4400" dirty="0">
                <a:solidFill>
                  <a:srgbClr val="000000"/>
                </a:solidFill>
                <a:effectLst/>
                <a:ea typeface="Times New Roman" panose="02020603050405020304" pitchFamily="18" charset="0"/>
              </a:rPr>
              <a:t>For this holy house and for all who offer here their worship and praise let us pray to the Lord.</a:t>
            </a: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People:</a:t>
            </a:r>
            <a:r>
              <a:rPr lang="en-US" sz="4400" dirty="0">
                <a:solidFill>
                  <a:srgbClr val="000000"/>
                </a:solidFill>
                <a:effectLst/>
                <a:ea typeface="Times New Roman" panose="02020603050405020304" pitchFamily="18" charset="0"/>
              </a:rPr>
              <a:t> </a:t>
            </a:r>
            <a:r>
              <a:rPr lang="en-US" sz="4400" b="1" dirty="0">
                <a:solidFill>
                  <a:srgbClr val="000000"/>
                </a:solidFill>
                <a:effectLst/>
                <a:ea typeface="Times New Roman" panose="02020603050405020304" pitchFamily="18" charset="0"/>
              </a:rPr>
              <a:t>Lord, have mercy.</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0" i="0" dirty="0">
                <a:solidFill>
                  <a:srgbClr val="000000"/>
                </a:solidFill>
                <a:effectLst/>
                <a:ea typeface="Times New Roman" panose="02020603050405020304" pitchFamily="18" charset="0"/>
              </a:rPr>
              <a:t>Pastor: </a:t>
            </a:r>
            <a:r>
              <a:rPr lang="en-US" sz="4400" dirty="0">
                <a:solidFill>
                  <a:srgbClr val="000000"/>
                </a:solidFill>
                <a:effectLst/>
                <a:ea typeface="Times New Roman" panose="02020603050405020304" pitchFamily="18" charset="0"/>
              </a:rPr>
              <a:t>Help, save, comfort, and defend us, gracious Lord.</a:t>
            </a: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People:</a:t>
            </a:r>
            <a:r>
              <a:rPr lang="en-US" sz="4400" dirty="0">
                <a:solidFill>
                  <a:srgbClr val="000000"/>
                </a:solidFill>
                <a:effectLst/>
                <a:ea typeface="Times New Roman" panose="02020603050405020304" pitchFamily="18" charset="0"/>
              </a:rPr>
              <a:t> </a:t>
            </a:r>
            <a:r>
              <a:rPr lang="en-US" sz="4400" b="1" dirty="0">
                <a:solidFill>
                  <a:srgbClr val="000000"/>
                </a:solidFill>
                <a:effectLst/>
                <a:ea typeface="Times New Roman" panose="02020603050405020304" pitchFamily="18" charset="0"/>
              </a:rPr>
              <a:t>Amen.</a:t>
            </a:r>
            <a:endParaRPr lang="en-US" sz="4400" dirty="0">
              <a:solidFill>
                <a:srgbClr val="000000"/>
              </a:solidFill>
              <a:effectLst/>
              <a:ea typeface="Times New Roman" panose="02020603050405020304" pitchFamily="18" charset="0"/>
            </a:endParaRPr>
          </a:p>
          <a:p>
            <a:pPr marL="0" indent="0">
              <a:buNone/>
            </a:pPr>
            <a:endParaRPr lang="en-US" sz="4400" dirty="0"/>
          </a:p>
        </p:txBody>
      </p:sp>
    </p:spTree>
    <p:extLst>
      <p:ext uri="{BB962C8B-B14F-4D97-AF65-F5344CB8AC3E}">
        <p14:creationId xmlns:p14="http://schemas.microsoft.com/office/powerpoint/2010/main" val="3456816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26770" y="365125"/>
            <a:ext cx="10515600" cy="5811839"/>
          </a:xfrm>
        </p:spPr>
        <p:txBody>
          <a:bodyPr>
            <a:noAutofit/>
          </a:bodyPr>
          <a:lstStyle/>
          <a:p>
            <a:pPr marL="0" marR="0" indent="0">
              <a:spcBef>
                <a:spcPts val="0"/>
              </a:spcBef>
              <a:spcAft>
                <a:spcPts val="0"/>
              </a:spcAft>
              <a:buNone/>
              <a:tabLst>
                <a:tab pos="6858000" algn="r"/>
              </a:tabLst>
            </a:pPr>
            <a:r>
              <a:rPr lang="en-US" sz="4400" b="1" dirty="0">
                <a:solidFill>
                  <a:srgbClr val="000000"/>
                </a:solidFill>
                <a:effectLst/>
                <a:ea typeface="Times New Roman" panose="02020603050405020304" pitchFamily="18" charset="0"/>
                <a:cs typeface="Times New Roman" panose="02020603050405020304" pitchFamily="18" charset="0"/>
              </a:rPr>
              <a:t>THIS IS THE FEAST           </a:t>
            </a:r>
            <a:r>
              <a:rPr lang="en-US" sz="4400" dirty="0">
                <a:solidFill>
                  <a:srgbClr val="000000"/>
                </a:solidFill>
                <a:effectLst/>
                <a:ea typeface="Times New Roman" panose="02020603050405020304" pitchFamily="18" charset="0"/>
                <a:cs typeface="Times New Roman" panose="02020603050405020304" pitchFamily="18" charset="0"/>
              </a:rPr>
              <a:t>LSB 155</a:t>
            </a: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i="0" dirty="0">
                <a:solidFill>
                  <a:srgbClr val="000000"/>
                </a:solidFill>
                <a:effectLst/>
                <a:ea typeface="Times New Roman" panose="02020603050405020304" pitchFamily="18" charset="0"/>
              </a:rPr>
              <a:t>People:</a:t>
            </a:r>
            <a:r>
              <a:rPr lang="en-US" sz="4400" b="1" dirty="0">
                <a:solidFill>
                  <a:srgbClr val="000000"/>
                </a:solidFill>
                <a:effectLst/>
                <a:ea typeface="Times New Roman" panose="02020603050405020304" pitchFamily="18" charset="0"/>
              </a:rPr>
              <a:t>	This is the feast of victory for our God.</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Alleluia, alleluia, alleluia.</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Worthy is Christ, the Lamb who was slain, whose blood set us free to be people of God.</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This is the feast of victory for our God.</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Alleluia, alleluia, alleluia.</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 </a:t>
            </a:r>
            <a:endParaRPr lang="en-US" sz="4400" dirty="0">
              <a:solidFill>
                <a:srgbClr val="000000"/>
              </a:solidFill>
              <a:effectLst/>
              <a:ea typeface="Times New Roman" panose="02020603050405020304" pitchFamily="18" charset="0"/>
            </a:endParaRPr>
          </a:p>
          <a:p>
            <a:pPr marL="0" indent="0">
              <a:buNone/>
            </a:pPr>
            <a:endParaRPr lang="en-US" sz="4400" dirty="0"/>
          </a:p>
        </p:txBody>
      </p:sp>
    </p:spTree>
    <p:extLst>
      <p:ext uri="{BB962C8B-B14F-4D97-AF65-F5344CB8AC3E}">
        <p14:creationId xmlns:p14="http://schemas.microsoft.com/office/powerpoint/2010/main" val="60079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26770" y="365125"/>
            <a:ext cx="10515600" cy="5811839"/>
          </a:xfrm>
        </p:spPr>
        <p:txBody>
          <a:bodyPr>
            <a:noAutofit/>
          </a:bodyPr>
          <a:lstStyle/>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Power, riches, wisdom, and strength, and honor, blessing, and glory are His. </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This is the feast of victory for our God.</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Alleluia, alleluia, alleluia.</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 </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Sing with all the people of God, and join in the hymn of all creation:</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Blessing, honor, glory, and might be to God and the Lamb forever. Amen.</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 </a:t>
            </a:r>
            <a:endParaRPr lang="en-US" sz="4400" dirty="0"/>
          </a:p>
        </p:txBody>
      </p:sp>
    </p:spTree>
    <p:extLst>
      <p:ext uri="{BB962C8B-B14F-4D97-AF65-F5344CB8AC3E}">
        <p14:creationId xmlns:p14="http://schemas.microsoft.com/office/powerpoint/2010/main" val="3505550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26770" y="365125"/>
            <a:ext cx="10515600" cy="5811839"/>
          </a:xfrm>
        </p:spPr>
        <p:txBody>
          <a:bodyPr>
            <a:noAutofit/>
          </a:bodyPr>
          <a:lstStyle/>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This is the feast of victory for our God.</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Alleluia, alleluia, alleluia.</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 </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For the Lamb who was slain has begun His reign. Alleluia.</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 </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This is the feast of victory for our God.</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Alleluia, alleluia, alleluia.</a:t>
            </a:r>
            <a:endParaRPr lang="en-US" sz="4400" dirty="0">
              <a:solidFill>
                <a:srgbClr val="000000"/>
              </a:solidFill>
              <a:effectLst/>
              <a:ea typeface="Times New Roman" panose="02020603050405020304" pitchFamily="18" charset="0"/>
            </a:endParaRPr>
          </a:p>
          <a:p>
            <a:pPr marL="0" indent="0">
              <a:buNone/>
            </a:pPr>
            <a:endParaRPr lang="en-US" sz="4400" dirty="0"/>
          </a:p>
        </p:txBody>
      </p:sp>
    </p:spTree>
    <p:extLst>
      <p:ext uri="{BB962C8B-B14F-4D97-AF65-F5344CB8AC3E}">
        <p14:creationId xmlns:p14="http://schemas.microsoft.com/office/powerpoint/2010/main" val="1439387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73770"/>
            <a:ext cx="10515600" cy="4303194"/>
          </a:xfrm>
        </p:spPr>
        <p:txBody>
          <a:bodyPr>
            <a:normAutofit/>
          </a:bodyPr>
          <a:lstStyle/>
          <a:p>
            <a:pPr marL="0" indent="0">
              <a:buNone/>
            </a:pPr>
            <a:r>
              <a:rPr lang="en-US" sz="4800" b="1" dirty="0">
                <a:effectLst>
                  <a:outerShdw blurRad="38100" dist="38100" dir="2700000" algn="tl">
                    <a:srgbClr val="000000">
                      <a:alpha val="43137"/>
                    </a:srgbClr>
                  </a:outerShdw>
                </a:effectLst>
              </a:rPr>
              <a:t>SALUTATION </a:t>
            </a:r>
          </a:p>
          <a:p>
            <a:pPr marL="0" indent="0">
              <a:buNone/>
            </a:pPr>
            <a:r>
              <a:rPr lang="en-US" sz="4800" dirty="0">
                <a:effectLst>
                  <a:outerShdw blurRad="38100" dist="38100" dir="2700000" algn="tl">
                    <a:srgbClr val="000000">
                      <a:alpha val="43137"/>
                    </a:srgbClr>
                  </a:outerShdw>
                </a:effectLst>
              </a:rPr>
              <a:t>Pastor:	The Lord be with you.</a:t>
            </a:r>
          </a:p>
          <a:p>
            <a:pPr marL="0" indent="0">
              <a:buNone/>
            </a:pPr>
            <a:r>
              <a:rPr lang="en-US" sz="4800" b="1" dirty="0">
                <a:effectLst>
                  <a:outerShdw blurRad="38100" dist="38100" dir="2700000" algn="tl">
                    <a:srgbClr val="000000">
                      <a:alpha val="43137"/>
                    </a:srgbClr>
                  </a:outerShdw>
                </a:effectLst>
              </a:rPr>
              <a:t>People: And also with you.</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211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F2E13-A5E7-47BD-8F6E-E64B9ACF6D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BD5186-9EE1-4D0A-B1D3-2D23D66B28B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29381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26770" y="365126"/>
            <a:ext cx="10515600" cy="5811838"/>
          </a:xfrm>
        </p:spPr>
        <p:txBody>
          <a:bodyPr>
            <a:noAutofit/>
          </a:bodyPr>
          <a:lstStyle/>
          <a:p>
            <a:pPr marL="0" indent="0">
              <a:buNone/>
            </a:pPr>
            <a:r>
              <a:rPr lang="en-US" sz="4400" b="1" dirty="0"/>
              <a:t>COLLECT OF THE DAY</a:t>
            </a:r>
          </a:p>
          <a:p>
            <a:pPr marL="0" indent="0" algn="just">
              <a:buNone/>
            </a:pPr>
            <a:r>
              <a:rPr lang="en-US" sz="4400" dirty="0"/>
              <a:t>Pastor: Let us pray,</a:t>
            </a:r>
          </a:p>
          <a:p>
            <a:pPr marL="0" indent="0" algn="just">
              <a:buNone/>
            </a:pPr>
            <a:r>
              <a:rPr lang="en-US" sz="4400" b="1" dirty="0"/>
              <a:t>People: Almighty and eternal God, you restrain the powers of heaven and earth. Mercifully hear your people’s prayers for peace in our time. Grant this, we pray, through Jesus Christ, your Son, our Lord, who lives and reigns with you and the Holy Spirit, one God, now and forever. Amen.</a:t>
            </a:r>
          </a:p>
        </p:txBody>
      </p:sp>
    </p:spTree>
    <p:extLst>
      <p:ext uri="{BB962C8B-B14F-4D97-AF65-F5344CB8AC3E}">
        <p14:creationId xmlns:p14="http://schemas.microsoft.com/office/powerpoint/2010/main" val="1462470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Font typeface="Wingdings" panose="05000000000000000000" pitchFamily="2" charset="2"/>
              <a:buChar char="X"/>
            </a:pPr>
            <a:r>
              <a:rPr lang="en-US" sz="8800" b="1" dirty="0">
                <a:effectLst>
                  <a:outerShdw blurRad="38100" dist="38100" dir="2700000" algn="tl">
                    <a:srgbClr val="000000">
                      <a:alpha val="43137"/>
                    </a:srgbClr>
                  </a:outerShdw>
                </a:effectLst>
              </a:rPr>
              <a:t>GOD’S WORD</a:t>
            </a:r>
          </a:p>
          <a:p>
            <a:pPr marL="0" indent="0" algn="ctr">
              <a:buNone/>
            </a:pPr>
            <a:r>
              <a:rPr lang="en-US" sz="8800" b="1" dirty="0">
                <a:effectLst>
                  <a:outerShdw blurRad="38100" dist="38100" dir="2700000" algn="tl">
                    <a:srgbClr val="000000">
                      <a:alpha val="43137"/>
                    </a:srgbClr>
                  </a:outerShdw>
                </a:effectLst>
              </a:rPr>
              <a:t>FOR US </a:t>
            </a:r>
            <a:r>
              <a:rPr lang="en-US" sz="8800" b="1" dirty="0">
                <a:effectLst>
                  <a:outerShdw blurRad="38100" dist="38100" dir="2700000" algn="tl">
                    <a:srgbClr val="000000">
                      <a:alpha val="43137"/>
                    </a:srgbClr>
                  </a:outerShdw>
                </a:effectLst>
                <a:sym typeface="Wingdings" panose="05000000000000000000" pitchFamily="2" charset="2"/>
              </a:rPr>
              <a:t></a:t>
            </a:r>
            <a:endParaRPr lang="en-US" sz="8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7622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800" b="1" dirty="0"/>
              <a:t>OLD TESTAMENT READING</a:t>
            </a:r>
          </a:p>
          <a:p>
            <a:pPr marL="0" indent="0" algn="ctr">
              <a:buNone/>
            </a:pPr>
            <a:r>
              <a:rPr lang="en-US" sz="4400" dirty="0"/>
              <a:t>Isaiah 62:1-5 </a:t>
            </a:r>
          </a:p>
          <a:p>
            <a:pPr marL="0" indent="0" algn="ctr">
              <a:buNone/>
            </a:pPr>
            <a:r>
              <a:rPr lang="en-US" sz="4400" dirty="0"/>
              <a:t>I Will Not Keep Quiet</a:t>
            </a:r>
            <a:endParaRPr lang="en-US" sz="4400" i="1" dirty="0"/>
          </a:p>
        </p:txBody>
      </p:sp>
    </p:spTree>
    <p:extLst>
      <p:ext uri="{BB962C8B-B14F-4D97-AF65-F5344CB8AC3E}">
        <p14:creationId xmlns:p14="http://schemas.microsoft.com/office/powerpoint/2010/main" val="1486476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FBF2-88B4-4C61-98DC-495318E6DF4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0AE02E6-DAF1-445D-9D62-5C82946A1CE3}"/>
              </a:ext>
            </a:extLst>
          </p:cNvPr>
          <p:cNvSpPr>
            <a:spLocks noGrp="1"/>
          </p:cNvSpPr>
          <p:nvPr>
            <p:ph idx="1"/>
          </p:nvPr>
        </p:nvSpPr>
        <p:spPr>
          <a:xfrm>
            <a:off x="838200" y="446567"/>
            <a:ext cx="10515600" cy="5730396"/>
          </a:xfrm>
        </p:spPr>
        <p:txBody>
          <a:bodyPr>
            <a:noAutofit/>
          </a:bodyPr>
          <a:lstStyle/>
          <a:p>
            <a:pPr marL="0" indent="0">
              <a:buNone/>
            </a:pPr>
            <a:r>
              <a:rPr lang="en-US" sz="4400" dirty="0"/>
              <a:t>1 For Zion’s sake I will not keep silent, and for Jerusalem’s sake I will not be quiet, until her righteousness goes forth as brightness, and her salvation as a burning torch. 2 The nations shall see your righteousness, and all the kings your glory, and you shall be called by a new name that the mouth of the Lord will give. 3 You shall be a crown of beauty in the hand of the Lord, and a royal diadem in</a:t>
            </a:r>
          </a:p>
        </p:txBody>
      </p:sp>
    </p:spTree>
    <p:extLst>
      <p:ext uri="{BB962C8B-B14F-4D97-AF65-F5344CB8AC3E}">
        <p14:creationId xmlns:p14="http://schemas.microsoft.com/office/powerpoint/2010/main" val="1429312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FBF2-88B4-4C61-98DC-495318E6DF4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0AE02E6-DAF1-445D-9D62-5C82946A1CE3}"/>
              </a:ext>
            </a:extLst>
          </p:cNvPr>
          <p:cNvSpPr>
            <a:spLocks noGrp="1"/>
          </p:cNvSpPr>
          <p:nvPr>
            <p:ph idx="1"/>
          </p:nvPr>
        </p:nvSpPr>
        <p:spPr>
          <a:xfrm>
            <a:off x="838200" y="446567"/>
            <a:ext cx="10515600" cy="5730396"/>
          </a:xfrm>
        </p:spPr>
        <p:txBody>
          <a:bodyPr>
            <a:noAutofit/>
          </a:bodyPr>
          <a:lstStyle/>
          <a:p>
            <a:pPr marL="0" indent="0">
              <a:buNone/>
            </a:pPr>
            <a:r>
              <a:rPr lang="en-US" sz="4400" dirty="0"/>
              <a:t>the hand of your God. 4 You shall no more be termed Forsaken, and your land shall no more be termed Desolate, but you shall be called My Delight Is in Her, and your land Married; for the Lord delights in you, and your land shall be married. 5 For as a young man marries a young woman, so shall your sons marry you, and as the bridegroom</a:t>
            </a:r>
          </a:p>
        </p:txBody>
      </p:sp>
    </p:spTree>
    <p:extLst>
      <p:ext uri="{BB962C8B-B14F-4D97-AF65-F5344CB8AC3E}">
        <p14:creationId xmlns:p14="http://schemas.microsoft.com/office/powerpoint/2010/main" val="3499194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FBF2-88B4-4C61-98DC-495318E6DF4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0AE02E6-DAF1-445D-9D62-5C82946A1CE3}"/>
              </a:ext>
            </a:extLst>
          </p:cNvPr>
          <p:cNvSpPr>
            <a:spLocks noGrp="1"/>
          </p:cNvSpPr>
          <p:nvPr>
            <p:ph idx="1"/>
          </p:nvPr>
        </p:nvSpPr>
        <p:spPr>
          <a:xfrm>
            <a:off x="838200" y="446567"/>
            <a:ext cx="10515600" cy="5730396"/>
          </a:xfrm>
        </p:spPr>
        <p:txBody>
          <a:bodyPr>
            <a:noAutofit/>
          </a:bodyPr>
          <a:lstStyle/>
          <a:p>
            <a:pPr marL="0" indent="0">
              <a:buNone/>
            </a:pPr>
            <a:r>
              <a:rPr lang="en-US" sz="4400" dirty="0"/>
              <a:t>rejoices over the bride, so shall your God rejoice over you.</a:t>
            </a:r>
          </a:p>
        </p:txBody>
      </p:sp>
    </p:spTree>
    <p:extLst>
      <p:ext uri="{BB962C8B-B14F-4D97-AF65-F5344CB8AC3E}">
        <p14:creationId xmlns:p14="http://schemas.microsoft.com/office/powerpoint/2010/main" val="1763589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marL="0" indent="0">
              <a:buNone/>
            </a:pPr>
            <a:r>
              <a:rPr lang="en-US" dirty="0">
                <a:effectLst>
                  <a:outerShdw blurRad="38100" dist="38100" dir="2700000" algn="tl">
                    <a:srgbClr val="000000">
                      <a:alpha val="43137"/>
                    </a:srgbClr>
                  </a:outerShdw>
                </a:effectLst>
              </a:rPr>
              <a:t> </a:t>
            </a:r>
          </a:p>
          <a:p>
            <a:pPr marL="0" indent="0">
              <a:buNone/>
            </a:pPr>
            <a:r>
              <a:rPr lang="en-US" sz="4800" dirty="0">
                <a:effectLst>
                  <a:outerShdw blurRad="38100" dist="38100" dir="2700000" algn="tl">
                    <a:srgbClr val="000000">
                      <a:alpha val="43137"/>
                    </a:srgbClr>
                  </a:outerShdw>
                </a:effectLst>
              </a:rPr>
              <a:t>Lector:	This is the Word of the Lord.</a:t>
            </a:r>
          </a:p>
          <a:p>
            <a:pPr marL="0" indent="0">
              <a:buNone/>
            </a:pPr>
            <a:r>
              <a:rPr lang="en-US" sz="4800" b="1" dirty="0">
                <a:effectLst>
                  <a:outerShdw blurRad="38100" dist="38100" dir="2700000" algn="tl">
                    <a:srgbClr val="000000">
                      <a:alpha val="43137"/>
                    </a:srgbClr>
                  </a:outerShdw>
                </a:effectLst>
              </a:rPr>
              <a:t>People: Thanks be to God.</a:t>
            </a:r>
            <a:endParaRPr lang="en-US" sz="4800" dirty="0">
              <a:effectLst>
                <a:outerShdw blurRad="38100" dist="38100" dir="2700000" algn="tl">
                  <a:srgbClr val="000000">
                    <a:alpha val="43137"/>
                  </a:srgbClr>
                </a:outerShdw>
              </a:effectLst>
            </a:endParaRPr>
          </a:p>
          <a:p>
            <a:pPr marL="0" indent="0">
              <a:buNone/>
            </a:pPr>
            <a:endParaRPr lang="en-US" dirty="0"/>
          </a:p>
        </p:txBody>
      </p:sp>
    </p:spTree>
    <p:extLst>
      <p:ext uri="{BB962C8B-B14F-4D97-AF65-F5344CB8AC3E}">
        <p14:creationId xmlns:p14="http://schemas.microsoft.com/office/powerpoint/2010/main" val="2239189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sz="4800" b="1" dirty="0"/>
              <a:t>PSALM</a:t>
            </a:r>
          </a:p>
          <a:p>
            <a:pPr marL="0" indent="0" algn="ctr">
              <a:buNone/>
            </a:pPr>
            <a:r>
              <a:rPr lang="en-US" sz="4400" dirty="0"/>
              <a:t>Psalm 128 </a:t>
            </a:r>
          </a:p>
          <a:p>
            <a:pPr marL="0" indent="0" algn="ctr">
              <a:buNone/>
            </a:pPr>
            <a:r>
              <a:rPr lang="en-US" sz="4400" dirty="0"/>
              <a:t>Fear the Lord and Walk in His Ways</a:t>
            </a:r>
            <a:endParaRPr lang="en-US" sz="4400" i="1" dirty="0"/>
          </a:p>
        </p:txBody>
      </p:sp>
    </p:spTree>
    <p:extLst>
      <p:ext uri="{BB962C8B-B14F-4D97-AF65-F5344CB8AC3E}">
        <p14:creationId xmlns:p14="http://schemas.microsoft.com/office/powerpoint/2010/main" val="2012908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39151"/>
            <a:ext cx="10515600" cy="5937813"/>
          </a:xfrm>
        </p:spPr>
        <p:txBody>
          <a:bodyPr>
            <a:noAutofit/>
          </a:bodyPr>
          <a:lstStyle/>
          <a:p>
            <a:pPr marL="0" indent="0">
              <a:buNone/>
            </a:pPr>
            <a:r>
              <a:rPr lang="en-US" sz="4400" dirty="0"/>
              <a:t>1 Happy are they all who | fear the Lord,* and who follow | in his ways! </a:t>
            </a:r>
          </a:p>
          <a:p>
            <a:pPr marL="0" indent="0">
              <a:buNone/>
            </a:pPr>
            <a:r>
              <a:rPr lang="en-US" sz="4400" b="1" dirty="0"/>
              <a:t>2 You shall eat the fruit | of your labor;* happiness and prosperity | shall be yours. </a:t>
            </a:r>
          </a:p>
          <a:p>
            <a:pPr marL="0" indent="0">
              <a:buNone/>
            </a:pPr>
            <a:r>
              <a:rPr lang="en-US" sz="4400" dirty="0"/>
              <a:t>3 Your wife shall be like a fruitful vine with- | in your house,* your children like olive shoots round | about your table. </a:t>
            </a:r>
          </a:p>
        </p:txBody>
      </p:sp>
    </p:spTree>
    <p:extLst>
      <p:ext uri="{BB962C8B-B14F-4D97-AF65-F5344CB8AC3E}">
        <p14:creationId xmlns:p14="http://schemas.microsoft.com/office/powerpoint/2010/main" val="3172900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39151"/>
            <a:ext cx="10515600" cy="5937813"/>
          </a:xfrm>
        </p:spPr>
        <p:txBody>
          <a:bodyPr>
            <a:noAutofit/>
          </a:bodyPr>
          <a:lstStyle/>
          <a:p>
            <a:pPr marL="0" indent="0">
              <a:buNone/>
            </a:pPr>
            <a:r>
              <a:rPr lang="en-US" sz="4400" b="1" dirty="0"/>
              <a:t>4 The man who | fears the Lord * shall thus in- | deed be blessed. </a:t>
            </a:r>
          </a:p>
          <a:p>
            <a:pPr marL="0" indent="0">
              <a:buNone/>
            </a:pPr>
            <a:r>
              <a:rPr lang="en-US" sz="4400" dirty="0"/>
              <a:t>5 The Lord bless | you from Zion,* and may you see the prosperity of Jerusalem all the days | of your life. </a:t>
            </a:r>
          </a:p>
          <a:p>
            <a:pPr marL="0" indent="0">
              <a:buNone/>
            </a:pPr>
            <a:r>
              <a:rPr lang="en-US" sz="4400" b="1" dirty="0"/>
              <a:t>6 May you live to see your | children’s children;* may peace be | upon Israel.</a:t>
            </a:r>
          </a:p>
          <a:p>
            <a:pPr marL="0" indent="0">
              <a:buNone/>
            </a:pPr>
            <a:r>
              <a:rPr lang="en-US" sz="4400" dirty="0"/>
              <a:t>.</a:t>
            </a:r>
            <a:endParaRPr lang="en-US" sz="4400" b="1" dirty="0"/>
          </a:p>
        </p:txBody>
      </p:sp>
    </p:spTree>
    <p:extLst>
      <p:ext uri="{BB962C8B-B14F-4D97-AF65-F5344CB8AC3E}">
        <p14:creationId xmlns:p14="http://schemas.microsoft.com/office/powerpoint/2010/main" val="38729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3459162"/>
          </a:xfrm>
        </p:spPr>
        <p:txBody>
          <a:bodyPr>
            <a:normAutofit/>
          </a:bodyPr>
          <a:lstStyle/>
          <a:p>
            <a:r>
              <a:rPr lang="en-US" b="1" dirty="0">
                <a:effectLst>
                  <a:outerShdw blurRad="38100" dist="38100" dir="2700000" algn="tl">
                    <a:srgbClr val="000000">
                      <a:alpha val="43137"/>
                    </a:srgbClr>
                  </a:outerShdw>
                </a:effectLst>
                <a:latin typeface="Arial" pitchFamily="34" charset="0"/>
                <a:cs typeface="Arial" pitchFamily="34" charset="0"/>
              </a:rPr>
              <a:t>O Morning Star, How Fair and Bright</a:t>
            </a:r>
            <a:br>
              <a:rPr lang="en-US" b="1" dirty="0">
                <a:effectLst>
                  <a:outerShdw blurRad="38100" dist="38100" dir="2700000" algn="tl">
                    <a:srgbClr val="000000">
                      <a:alpha val="43137"/>
                    </a:srgbClr>
                  </a:outerShdw>
                </a:effectLst>
                <a:latin typeface="Arial" pitchFamily="34" charset="0"/>
                <a:cs typeface="Arial" pitchFamily="34" charset="0"/>
              </a:rPr>
            </a:br>
            <a:r>
              <a:rPr lang="en-US" b="1" dirty="0">
                <a:effectLst>
                  <a:outerShdw blurRad="38100" dist="38100" dir="2700000" algn="tl">
                    <a:srgbClr val="000000">
                      <a:alpha val="43137"/>
                    </a:srgbClr>
                  </a:outerShdw>
                </a:effectLst>
                <a:latin typeface="Arial" pitchFamily="34" charset="0"/>
                <a:cs typeface="Arial" pitchFamily="34" charset="0"/>
              </a:rPr>
              <a:t>LSB 395 St. 1, 5-6</a:t>
            </a:r>
            <a:endParaRPr lang="en-US" dirty="0"/>
          </a:p>
        </p:txBody>
      </p:sp>
      <p:sp>
        <p:nvSpPr>
          <p:cNvPr id="3" name="Content Placeholder 2"/>
          <p:cNvSpPr>
            <a:spLocks noGrp="1"/>
          </p:cNvSpPr>
          <p:nvPr>
            <p:ph idx="1"/>
          </p:nvPr>
        </p:nvSpPr>
        <p:spPr>
          <a:xfrm>
            <a:off x="1981200" y="4114801"/>
            <a:ext cx="8229600" cy="2011363"/>
          </a:xfrm>
        </p:spPr>
        <p:txBody>
          <a:bodyPr/>
          <a:lstStyle/>
          <a:p>
            <a:pPr marL="0" indent="0">
              <a:buNone/>
            </a:pPr>
            <a:endParaRPr lang="en-US" dirty="0"/>
          </a:p>
        </p:txBody>
      </p:sp>
    </p:spTree>
    <p:extLst>
      <p:ext uri="{BB962C8B-B14F-4D97-AF65-F5344CB8AC3E}">
        <p14:creationId xmlns:p14="http://schemas.microsoft.com/office/powerpoint/2010/main" val="1780130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endParaRPr lang="en-US" dirty="0"/>
          </a:p>
        </p:txBody>
      </p:sp>
      <p:sp>
        <p:nvSpPr>
          <p:cNvPr id="3" name="Content Placeholder 2"/>
          <p:cNvSpPr>
            <a:spLocks noGrp="1"/>
          </p:cNvSpPr>
          <p:nvPr>
            <p:ph idx="1"/>
          </p:nvPr>
        </p:nvSpPr>
        <p:spPr>
          <a:xfrm>
            <a:off x="838200" y="365126"/>
            <a:ext cx="10515600" cy="5811838"/>
          </a:xfrm>
        </p:spPr>
        <p:txBody>
          <a:bodyPr>
            <a:noAutofit/>
          </a:bodyPr>
          <a:lstStyle/>
          <a:p>
            <a:pPr marL="0" indent="0">
              <a:buNone/>
            </a:pPr>
            <a:r>
              <a:rPr lang="en-US" sz="4800" b="1" dirty="0"/>
              <a:t>All:  Glory be to the Father and to the Son and to the Holy Spirit; as it was in the beginning is now, and will be forever.  Amen.</a:t>
            </a:r>
            <a:endParaRPr lang="en-US" sz="4800" dirty="0"/>
          </a:p>
          <a:p>
            <a:pPr marL="0" indent="0">
              <a:buNone/>
            </a:pPr>
            <a:endParaRPr lang="en-US" sz="4800" i="1" dirty="0"/>
          </a:p>
        </p:txBody>
      </p:sp>
    </p:spTree>
    <p:extLst>
      <p:ext uri="{BB962C8B-B14F-4D97-AF65-F5344CB8AC3E}">
        <p14:creationId xmlns:p14="http://schemas.microsoft.com/office/powerpoint/2010/main" val="1355073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sz="4800" b="1" dirty="0"/>
              <a:t>EPISTLE LESSON</a:t>
            </a:r>
          </a:p>
          <a:p>
            <a:pPr marL="0" indent="0" algn="ctr">
              <a:buNone/>
            </a:pPr>
            <a:r>
              <a:rPr lang="en-US" sz="4400" dirty="0"/>
              <a:t>1 Corinthians 12:1-11 </a:t>
            </a:r>
          </a:p>
          <a:p>
            <a:pPr marL="0" indent="0" algn="ctr">
              <a:buNone/>
            </a:pPr>
            <a:r>
              <a:rPr lang="en-US" sz="4400" dirty="0"/>
              <a:t>Many Gifts, One Spirit</a:t>
            </a:r>
            <a:endParaRPr lang="en-US" sz="4400" i="1" dirty="0"/>
          </a:p>
        </p:txBody>
      </p:sp>
    </p:spTree>
    <p:extLst>
      <p:ext uri="{BB962C8B-B14F-4D97-AF65-F5344CB8AC3E}">
        <p14:creationId xmlns:p14="http://schemas.microsoft.com/office/powerpoint/2010/main" val="3891576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520504"/>
            <a:ext cx="10515600" cy="5950633"/>
          </a:xfrm>
        </p:spPr>
        <p:txBody>
          <a:bodyPr>
            <a:noAutofit/>
          </a:bodyPr>
          <a:lstStyle/>
          <a:p>
            <a:pPr marL="0" indent="0">
              <a:buNone/>
            </a:pPr>
            <a:r>
              <a:rPr lang="en-US" sz="4400" dirty="0"/>
              <a:t>1 Now concerning spiritual gifts, brothers, I do not want you to be uninformed. 2 You know that when you were pagans you were led astray to mute idols, however you were led. 3 Therefore I want you to understand that no one speaking in the Spirit of God ever says “Jesus is accursed!” and no one can say “Jesus is Lord” except in the Holy Spirit. 4 Now there are varieties of gifts, but the same</a:t>
            </a:r>
          </a:p>
        </p:txBody>
      </p:sp>
    </p:spTree>
    <p:extLst>
      <p:ext uri="{BB962C8B-B14F-4D97-AF65-F5344CB8AC3E}">
        <p14:creationId xmlns:p14="http://schemas.microsoft.com/office/powerpoint/2010/main" val="2070823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365126"/>
            <a:ext cx="10515600" cy="6106012"/>
          </a:xfrm>
        </p:spPr>
        <p:txBody>
          <a:bodyPr>
            <a:noAutofit/>
          </a:bodyPr>
          <a:lstStyle/>
          <a:p>
            <a:pPr marL="0" indent="0">
              <a:buNone/>
            </a:pPr>
            <a:r>
              <a:rPr lang="en-US" sz="4400" dirty="0"/>
              <a:t>Spirit; 5 and there are varieties of service, but the same Lord; 6 and there are varieties of activities, but it is the same God who empowers them all in everyone. 7 To each is given the manifestation of the Spirit for the common good. 8 For to one is given through the Spirit the utterance of wisdom, and to another the utterance of knowledge according to the same Spirit, 9 to another faith by the same Spirit, to another gifts of</a:t>
            </a:r>
          </a:p>
        </p:txBody>
      </p:sp>
    </p:spTree>
    <p:extLst>
      <p:ext uri="{BB962C8B-B14F-4D97-AF65-F5344CB8AC3E}">
        <p14:creationId xmlns:p14="http://schemas.microsoft.com/office/powerpoint/2010/main" val="1829429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365126"/>
            <a:ext cx="10515600" cy="6106012"/>
          </a:xfrm>
        </p:spPr>
        <p:txBody>
          <a:bodyPr>
            <a:noAutofit/>
          </a:bodyPr>
          <a:lstStyle/>
          <a:p>
            <a:pPr marL="0" indent="0">
              <a:buNone/>
            </a:pPr>
            <a:r>
              <a:rPr lang="en-US" sz="4400" dirty="0"/>
              <a:t>healing by the one Spirit, 10 to another the working of miracles, to another prophecy, to another the ability to distinguish between spirits, to another various kinds of tongues, to another the interpretation of tongues. 11 All these are empowered by one and the same Spirit, who apportions to each one individually as he wills</a:t>
            </a:r>
            <a:r>
              <a:rPr lang="en-US" sz="3200" dirty="0"/>
              <a:t>.</a:t>
            </a:r>
            <a:endParaRPr lang="en-US" sz="4400" dirty="0"/>
          </a:p>
        </p:txBody>
      </p:sp>
    </p:spTree>
    <p:extLst>
      <p:ext uri="{BB962C8B-B14F-4D97-AF65-F5344CB8AC3E}">
        <p14:creationId xmlns:p14="http://schemas.microsoft.com/office/powerpoint/2010/main" val="2195468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 </a:t>
            </a:r>
          </a:p>
          <a:p>
            <a:pPr marL="0" indent="0">
              <a:buNone/>
            </a:pPr>
            <a:r>
              <a:rPr lang="en-US" sz="4800" dirty="0">
                <a:effectLst>
                  <a:outerShdw blurRad="38100" dist="38100" dir="2700000" algn="tl">
                    <a:srgbClr val="000000">
                      <a:alpha val="43137"/>
                    </a:srgbClr>
                  </a:outerShdw>
                </a:effectLst>
              </a:rPr>
              <a:t>Lector:	This is the Word of the Lord.</a:t>
            </a:r>
          </a:p>
          <a:p>
            <a:pPr marL="0" indent="0">
              <a:buNone/>
            </a:pPr>
            <a:r>
              <a:rPr lang="en-US" sz="4800" b="1" dirty="0">
                <a:effectLst>
                  <a:outerShdw blurRad="38100" dist="38100" dir="2700000" algn="tl">
                    <a:srgbClr val="000000">
                      <a:alpha val="43137"/>
                    </a:srgbClr>
                  </a:outerShdw>
                </a:effectLst>
              </a:rPr>
              <a:t>People: Thanks be to God.</a:t>
            </a:r>
            <a:endParaRPr lang="en-US" sz="4800" dirty="0">
              <a:effectLst>
                <a:outerShdw blurRad="38100" dist="38100" dir="2700000" algn="tl">
                  <a:srgbClr val="000000">
                    <a:alpha val="43137"/>
                  </a:srgbClr>
                </a:outerShdw>
              </a:effectLst>
            </a:endParaRPr>
          </a:p>
          <a:p>
            <a:pPr marL="0" indent="0">
              <a:buNone/>
            </a:pPr>
            <a:endParaRPr lang="en-US" dirty="0"/>
          </a:p>
        </p:txBody>
      </p:sp>
    </p:spTree>
    <p:extLst>
      <p:ext uri="{BB962C8B-B14F-4D97-AF65-F5344CB8AC3E}">
        <p14:creationId xmlns:p14="http://schemas.microsoft.com/office/powerpoint/2010/main" val="3580184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17370"/>
            <a:ext cx="10515600" cy="4359593"/>
          </a:xfrm>
        </p:spPr>
        <p:txBody>
          <a:bodyPr/>
          <a:lstStyle/>
          <a:p>
            <a:pPr marL="0" marR="0" indent="0">
              <a:spcBef>
                <a:spcPts val="0"/>
              </a:spcBef>
              <a:spcAft>
                <a:spcPts val="0"/>
              </a:spcAft>
              <a:buNone/>
              <a:tabLst>
                <a:tab pos="6858000" algn="r"/>
              </a:tabLst>
            </a:pPr>
            <a:r>
              <a:rPr lang="en-US" sz="4400" b="1" dirty="0">
                <a:solidFill>
                  <a:srgbClr val="000000"/>
                </a:solidFill>
                <a:ea typeface="Times New Roman" panose="02020603050405020304" pitchFamily="18" charset="0"/>
                <a:cs typeface="Times New Roman" panose="02020603050405020304" pitchFamily="18" charset="0"/>
              </a:rPr>
              <a:t>ALLELUIA AND VERSE</a:t>
            </a:r>
            <a:r>
              <a:rPr lang="en-US" sz="4400" b="1" dirty="0">
                <a:solidFill>
                  <a:srgbClr val="000000"/>
                </a:solidFill>
                <a:effectLst/>
                <a:ea typeface="Times New Roman" panose="02020603050405020304" pitchFamily="18" charset="0"/>
                <a:cs typeface="Times New Roman" panose="02020603050405020304" pitchFamily="18" charset="0"/>
              </a:rPr>
              <a:t>	</a:t>
            </a:r>
            <a:r>
              <a:rPr lang="en-US" sz="4400" b="0" i="1" dirty="0">
                <a:solidFill>
                  <a:srgbClr val="000000"/>
                </a:solidFill>
                <a:effectLst/>
                <a:ea typeface="Times New Roman" panose="02020603050405020304" pitchFamily="18" charset="0"/>
                <a:cs typeface="Times New Roman" panose="02020603050405020304" pitchFamily="18" charset="0"/>
              </a:rPr>
              <a:t>LSB 156</a:t>
            </a:r>
            <a:endParaRPr lang="en-US" sz="4400" b="1" dirty="0">
              <a:solidFill>
                <a:srgbClr val="00000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People:</a:t>
            </a:r>
            <a:r>
              <a:rPr lang="en-US" sz="4400" dirty="0">
                <a:solidFill>
                  <a:srgbClr val="000000"/>
                </a:solidFill>
                <a:effectLst/>
                <a:ea typeface="Times New Roman" panose="02020603050405020304" pitchFamily="18" charset="0"/>
              </a:rPr>
              <a:t>	</a:t>
            </a:r>
            <a:r>
              <a:rPr lang="en-US" sz="4400" b="1" dirty="0">
                <a:solidFill>
                  <a:srgbClr val="000000"/>
                </a:solidFill>
                <a:effectLst/>
                <a:ea typeface="Times New Roman" panose="02020603050405020304" pitchFamily="18" charset="0"/>
              </a:rPr>
              <a:t>Alleluia.</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Lord, to whom shall we go?</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You have the words of eternal life.</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Alleluia, alleluia.</a:t>
            </a:r>
            <a:endParaRPr lang="en-US" sz="4400" dirty="0">
              <a:solidFill>
                <a:srgbClr val="000000"/>
              </a:solidFill>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271857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2" y="1825625"/>
            <a:ext cx="10875498" cy="4351338"/>
          </a:xfrm>
        </p:spPr>
        <p:txBody>
          <a:bodyPr>
            <a:normAutofit/>
          </a:bodyPr>
          <a:lstStyle/>
          <a:p>
            <a:pPr marL="0" indent="0" algn="ctr">
              <a:buNone/>
            </a:pPr>
            <a:r>
              <a:rPr lang="en-US" sz="4800" b="1" dirty="0"/>
              <a:t>HOLY GOSPEL</a:t>
            </a:r>
          </a:p>
          <a:p>
            <a:pPr marL="0" indent="0" algn="ctr">
              <a:buNone/>
            </a:pPr>
            <a:r>
              <a:rPr lang="en-US" sz="4400" dirty="0"/>
              <a:t>John 2:1-11 </a:t>
            </a:r>
          </a:p>
          <a:p>
            <a:pPr marL="0" indent="0" algn="ctr">
              <a:buNone/>
            </a:pPr>
            <a:r>
              <a:rPr lang="en-US" sz="4400" dirty="0"/>
              <a:t>Water into Wine</a:t>
            </a:r>
            <a:endParaRPr lang="en-US" sz="4400" i="1" dirty="0"/>
          </a:p>
        </p:txBody>
      </p:sp>
    </p:spTree>
    <p:extLst>
      <p:ext uri="{BB962C8B-B14F-4D97-AF65-F5344CB8AC3E}">
        <p14:creationId xmlns:p14="http://schemas.microsoft.com/office/powerpoint/2010/main" val="2604098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800" dirty="0">
                <a:effectLst>
                  <a:outerShdw blurRad="38100" dist="38100" dir="2700000" algn="tl">
                    <a:srgbClr val="000000">
                      <a:alpha val="43137"/>
                    </a:srgbClr>
                  </a:outerShdw>
                </a:effectLst>
              </a:rPr>
              <a:t>Pastor:	The Holy Gospel according to St. John, the second chapter.</a:t>
            </a:r>
          </a:p>
          <a:p>
            <a:pPr marL="0" indent="0">
              <a:buNone/>
            </a:pPr>
            <a:r>
              <a:rPr lang="en-US" sz="4800" b="1" dirty="0">
                <a:effectLst>
                  <a:outerShdw blurRad="38100" dist="38100" dir="2700000" algn="tl">
                    <a:srgbClr val="000000">
                      <a:alpha val="43137"/>
                    </a:srgbClr>
                  </a:outerShdw>
                </a:effectLst>
              </a:rPr>
              <a:t>People:  Glory to You, O Lord.</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9993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0504"/>
            <a:ext cx="10515600" cy="5950633"/>
          </a:xfrm>
        </p:spPr>
        <p:txBody>
          <a:bodyPr>
            <a:noAutofit/>
          </a:bodyPr>
          <a:lstStyle/>
          <a:p>
            <a:pPr marL="0" indent="0">
              <a:buNone/>
            </a:pPr>
            <a:r>
              <a:rPr lang="en-US" sz="4400" dirty="0"/>
              <a:t>1 On the third day there was a wedding at Cana in Galilee, and the mother of Jesus was there. 2 Jesus also was invited to the wedding with his disciples. 3 When the wine ran out, the mother of Jesus said to him, “They have no wine.” 4 And Jesus said to her, “Woman, what does this have to do with me? My hour has not yet come.” 5 His mother said to the servants, “Do whatever</a:t>
            </a:r>
          </a:p>
        </p:txBody>
      </p:sp>
    </p:spTree>
    <p:extLst>
      <p:ext uri="{BB962C8B-B14F-4D97-AF65-F5344CB8AC3E}">
        <p14:creationId xmlns:p14="http://schemas.microsoft.com/office/powerpoint/2010/main" val="273484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1981200" y="381001"/>
            <a:ext cx="8229600" cy="5745163"/>
          </a:xfrm>
        </p:spPr>
        <p:txBody>
          <a:bodyPr>
            <a:noAutofit/>
          </a:bodyPr>
          <a:lstStyle/>
          <a:p>
            <a:pPr marL="0" indent="0" algn="ctr">
              <a:buNone/>
            </a:pPr>
            <a:r>
              <a:rPr lang="en-US" sz="4400" dirty="0"/>
              <a:t>“O Morning Star, how fair and bright!</a:t>
            </a:r>
            <a:br>
              <a:rPr lang="en-US" sz="4400" dirty="0"/>
            </a:br>
            <a:r>
              <a:rPr lang="en-US" sz="4400" dirty="0"/>
              <a:t>You shine with God’s own truth and light,</a:t>
            </a:r>
            <a:br>
              <a:rPr lang="en-US" sz="4400" dirty="0"/>
            </a:br>
            <a:r>
              <a:rPr lang="en-US" sz="4400" dirty="0"/>
              <a:t>Aglow with grace and mercy!</a:t>
            </a:r>
            <a:br>
              <a:rPr lang="en-US" sz="4400" dirty="0"/>
            </a:br>
            <a:r>
              <a:rPr lang="en-US" sz="4400" dirty="0"/>
              <a:t>Of Jacob’s race, King David’s son,</a:t>
            </a:r>
            <a:br>
              <a:rPr lang="en-US" sz="4400" dirty="0"/>
            </a:br>
            <a:r>
              <a:rPr lang="en-US" sz="4400" dirty="0"/>
              <a:t>Our Lord and master, You have won</a:t>
            </a:r>
            <a:br>
              <a:rPr lang="en-US" sz="4400" dirty="0"/>
            </a:br>
            <a:r>
              <a:rPr lang="en-US" sz="4400" dirty="0"/>
              <a:t>Our hearts to serve You only!</a:t>
            </a:r>
            <a:br>
              <a:rPr lang="en-US" sz="4400" dirty="0"/>
            </a:br>
            <a:endParaRPr lang="en-US" sz="4400" dirty="0"/>
          </a:p>
        </p:txBody>
      </p:sp>
    </p:spTree>
    <p:extLst>
      <p:ext uri="{BB962C8B-B14F-4D97-AF65-F5344CB8AC3E}">
        <p14:creationId xmlns:p14="http://schemas.microsoft.com/office/powerpoint/2010/main" val="1968769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0504"/>
            <a:ext cx="10515600" cy="5950633"/>
          </a:xfrm>
        </p:spPr>
        <p:txBody>
          <a:bodyPr>
            <a:noAutofit/>
          </a:bodyPr>
          <a:lstStyle/>
          <a:p>
            <a:pPr marL="0" indent="0">
              <a:buNone/>
            </a:pPr>
            <a:r>
              <a:rPr lang="en-US" sz="4400" dirty="0"/>
              <a:t>he tells you.” 6 Now there were six stone water jars there for the Jewish rites of purification, each holding twenty or thirty gallons. 7 Jesus said to the servants, “Fill the jars with water.” And they filled them up to the brim. 8 And he said to them, “Now draw some out and take it to the master of the feast.” So they took it. 9 When the master of the feast tasted the water now become wine, </a:t>
            </a:r>
          </a:p>
        </p:txBody>
      </p:sp>
    </p:spTree>
    <p:extLst>
      <p:ext uri="{BB962C8B-B14F-4D97-AF65-F5344CB8AC3E}">
        <p14:creationId xmlns:p14="http://schemas.microsoft.com/office/powerpoint/2010/main" val="4182020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0504"/>
            <a:ext cx="10515600" cy="6082315"/>
          </a:xfrm>
        </p:spPr>
        <p:txBody>
          <a:bodyPr>
            <a:noAutofit/>
          </a:bodyPr>
          <a:lstStyle/>
          <a:p>
            <a:pPr marL="0" indent="0">
              <a:buNone/>
            </a:pPr>
            <a:r>
              <a:rPr lang="en-US" sz="4400" dirty="0"/>
              <a:t>and did not know where it came from (though the servants who had drawn the water knew), the master of the feast called the bridegroom 10 and said to him, “Everyone serves the good wine first, and when people have drunk freely, then the poor wine. But you have kept the good wine until now.” 11 This, the first of his signs, Jesus did at Cana in Galilee, and manifested his glory. And his disciples believed in him.</a:t>
            </a:r>
            <a:endParaRPr lang="en-US" sz="4800" dirty="0"/>
          </a:p>
        </p:txBody>
      </p:sp>
    </p:spTree>
    <p:extLst>
      <p:ext uri="{BB962C8B-B14F-4D97-AF65-F5344CB8AC3E}">
        <p14:creationId xmlns:p14="http://schemas.microsoft.com/office/powerpoint/2010/main" val="2215167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800" dirty="0">
                <a:effectLst>
                  <a:outerShdw blurRad="38100" dist="38100" dir="2700000" algn="tl">
                    <a:srgbClr val="000000">
                      <a:alpha val="43137"/>
                    </a:srgbClr>
                  </a:outerShdw>
                </a:effectLst>
              </a:rPr>
              <a:t>Leader: This is the Gospel of the Lord.</a:t>
            </a:r>
          </a:p>
          <a:p>
            <a:pPr marL="0" indent="0">
              <a:buNone/>
            </a:pPr>
            <a:r>
              <a:rPr lang="en-US" sz="4800" b="1" dirty="0">
                <a:effectLst>
                  <a:outerShdw blurRad="38100" dist="38100" dir="2700000" algn="tl">
                    <a:srgbClr val="000000">
                      <a:alpha val="43137"/>
                    </a:srgbClr>
                  </a:outerShdw>
                </a:effectLst>
              </a:rPr>
              <a:t>People: Praise to You, O Christ.</a:t>
            </a:r>
            <a:endParaRPr lang="en-US" sz="4800" dirty="0">
              <a:effectLst>
                <a:outerShdw blurRad="38100" dist="38100" dir="2700000" algn="tl">
                  <a:srgbClr val="000000">
                    <a:alpha val="43137"/>
                  </a:srgbClr>
                </a:outerShdw>
              </a:effectLst>
            </a:endParaRPr>
          </a:p>
          <a:p>
            <a:pPr marL="0" indent="0">
              <a:buNone/>
            </a:pPr>
            <a:endParaRPr lang="en-US" dirty="0"/>
          </a:p>
        </p:txBody>
      </p:sp>
    </p:spTree>
    <p:extLst>
      <p:ext uri="{BB962C8B-B14F-4D97-AF65-F5344CB8AC3E}">
        <p14:creationId xmlns:p14="http://schemas.microsoft.com/office/powerpoint/2010/main" val="3569243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C129-F3D9-447A-BB93-72C896929BF2}"/>
              </a:ext>
            </a:extLst>
          </p:cNvPr>
          <p:cNvSpPr>
            <a:spLocks noGrp="1"/>
          </p:cNvSpPr>
          <p:nvPr>
            <p:ph type="ctrTitle"/>
          </p:nvPr>
        </p:nvSpPr>
        <p:spPr/>
        <p:txBody>
          <a:bodyPr/>
          <a:lstStyle/>
          <a:p>
            <a:r>
              <a:rPr lang="en-US" sz="6000"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Come, Join in Cana’s Feast</a:t>
            </a:r>
            <a:br>
              <a:rPr lang="en-US" sz="6000"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6B82B7B5-6637-450B-9E84-70F5656814BB}"/>
              </a:ext>
            </a:extLst>
          </p:cNvPr>
          <p:cNvSpPr>
            <a:spLocks noGrp="1"/>
          </p:cNvSpPr>
          <p:nvPr>
            <p:ph type="subTitle" idx="1"/>
          </p:nvPr>
        </p:nvSpPr>
        <p:spPr/>
        <p:txBody>
          <a:bodyPr>
            <a:normAutofit/>
          </a:bodyPr>
          <a:lstStyle/>
          <a:p>
            <a:r>
              <a:rPr lang="en-US" sz="4000" b="1" dirty="0"/>
              <a:t>LSB </a:t>
            </a:r>
            <a:r>
              <a:rPr lang="en-US" sz="4000"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408 (Tune 814)</a:t>
            </a:r>
            <a:endParaRPr lang="en-US" sz="4000" b="1" dirty="0"/>
          </a:p>
        </p:txBody>
      </p:sp>
    </p:spTree>
    <p:extLst>
      <p:ext uri="{BB962C8B-B14F-4D97-AF65-F5344CB8AC3E}">
        <p14:creationId xmlns:p14="http://schemas.microsoft.com/office/powerpoint/2010/main" val="3213189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982F-2EE8-400D-8149-1CF7F7E8B8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E3132F-2A96-494E-8229-E5FA1614AB18}"/>
              </a:ext>
            </a:extLst>
          </p:cNvPr>
          <p:cNvSpPr>
            <a:spLocks noGrp="1"/>
          </p:cNvSpPr>
          <p:nvPr>
            <p:ph idx="1"/>
          </p:nvPr>
        </p:nvSpPr>
        <p:spPr/>
        <p:txBody>
          <a:bodyPr>
            <a:noAutofit/>
          </a:bodyPr>
          <a:lstStyle/>
          <a:p>
            <a:pPr marL="0" marR="0" indent="0" algn="ctr">
              <a:spcBef>
                <a:spcPts val="0"/>
              </a:spcBef>
              <a:spcAft>
                <a:spcPts val="0"/>
              </a:spcAft>
              <a:buNone/>
              <a:tabLst>
                <a:tab pos="6858000" algn="r"/>
              </a:tabLst>
            </a:pP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1 Come, join in Cana’s feast</a:t>
            </a:r>
            <a:b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    Where Christ is honored guest.</a:t>
            </a:r>
            <a:b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He welcomes all who come to taste</a:t>
            </a:r>
            <a:b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    The wine His hands have blessed.</a:t>
            </a:r>
          </a:p>
          <a:p>
            <a:pPr marL="0" indent="0" algn="ctr">
              <a:buNone/>
            </a:pP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4907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982F-2EE8-400D-8149-1CF7F7E8B8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E3132F-2A96-494E-8229-E5FA1614AB18}"/>
              </a:ext>
            </a:extLst>
          </p:cNvPr>
          <p:cNvSpPr>
            <a:spLocks noGrp="1"/>
          </p:cNvSpPr>
          <p:nvPr>
            <p:ph idx="1"/>
          </p:nvPr>
        </p:nvSpPr>
        <p:spPr/>
        <p:txBody>
          <a:bodyPr>
            <a:noAutofit/>
          </a:bodyPr>
          <a:lstStyle/>
          <a:p>
            <a:pPr marL="0" marR="0" indent="0" algn="ctr">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2	The old wine now is gone</a:t>
            </a:r>
            <a:b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    From jars that stand apart.</a:t>
            </a:r>
            <a:b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No longer can it satisfy</a:t>
            </a:r>
            <a:b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    The yearning, thirsting heart.</a:t>
            </a:r>
          </a:p>
          <a:p>
            <a:pPr marL="0" indent="0" algn="ctr">
              <a:buNone/>
            </a:pP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5274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982F-2EE8-400D-8149-1CF7F7E8B8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E3132F-2A96-494E-8229-E5FA1614AB18}"/>
              </a:ext>
            </a:extLst>
          </p:cNvPr>
          <p:cNvSpPr>
            <a:spLocks noGrp="1"/>
          </p:cNvSpPr>
          <p:nvPr>
            <p:ph idx="1"/>
          </p:nvPr>
        </p:nvSpPr>
        <p:spPr/>
        <p:txBody>
          <a:bodyPr>
            <a:noAutofit/>
          </a:bodyPr>
          <a:lstStyle/>
          <a:p>
            <a:pPr marL="0" marR="0" indent="0" algn="ctr">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3	But Christ, the Word made flesh,</a:t>
            </a:r>
            <a:b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    Bids water turn to wine.</a:t>
            </a:r>
            <a:b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He fills our empty cups again</a:t>
            </a:r>
            <a:b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    With grace and truth divine.</a:t>
            </a:r>
          </a:p>
          <a:p>
            <a:pPr marL="0" indent="0" algn="ctr">
              <a:buNone/>
            </a:pP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2047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982F-2EE8-400D-8149-1CF7F7E8B8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E3132F-2A96-494E-8229-E5FA1614AB18}"/>
              </a:ext>
            </a:extLst>
          </p:cNvPr>
          <p:cNvSpPr>
            <a:spLocks noGrp="1"/>
          </p:cNvSpPr>
          <p:nvPr>
            <p:ph idx="1"/>
          </p:nvPr>
        </p:nvSpPr>
        <p:spPr/>
        <p:txBody>
          <a:bodyPr>
            <a:noAutofit/>
          </a:bodyPr>
          <a:lstStyle/>
          <a:p>
            <a:pPr marL="0" marR="0" indent="0" algn="ctr">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4	Come, friends, and share the feast;</a:t>
            </a:r>
            <a:b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    Here drink the wine supplied</a:t>
            </a:r>
            <a:b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By Him who is both guest and host—</a:t>
            </a:r>
            <a:b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    For us, the crucified.</a:t>
            </a:r>
          </a:p>
          <a:p>
            <a:pPr marL="0" indent="0" algn="ctr">
              <a:buNone/>
            </a:pP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7208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982F-2EE8-400D-8149-1CF7F7E8B8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E3132F-2A96-494E-8229-E5FA1614AB18}"/>
              </a:ext>
            </a:extLst>
          </p:cNvPr>
          <p:cNvSpPr>
            <a:spLocks noGrp="1"/>
          </p:cNvSpPr>
          <p:nvPr>
            <p:ph idx="1"/>
          </p:nvPr>
        </p:nvSpPr>
        <p:spPr/>
        <p:txBody>
          <a:bodyPr>
            <a:noAutofit/>
          </a:bodyPr>
          <a:lstStyle/>
          <a:p>
            <a:pPr marL="0" marR="0" indent="0" algn="ctr">
              <a:spcBef>
                <a:spcPts val="0"/>
              </a:spcBef>
              <a:spcAft>
                <a:spcPts val="0"/>
              </a:spcAft>
              <a:buNone/>
              <a:tabLst>
                <a:tab pos="0" algn="l"/>
                <a:tab pos="266065" algn="l"/>
                <a:tab pos="399415" algn="l"/>
                <a:tab pos="532765" algn="l"/>
                <a:tab pos="666115" algn="l"/>
                <a:tab pos="799465" algn="l"/>
                <a:tab pos="932815" algn="l"/>
                <a:tab pos="1066165" algn="l"/>
                <a:tab pos="1199515" algn="l"/>
                <a:tab pos="1332865" algn="l"/>
                <a:tab pos="1466215" algn="l"/>
              </a:tabLst>
            </a:pPr>
            <a:r>
              <a:rPr lang="en-US" sz="4800" b="0" i="0" dirty="0">
                <a:solidFill>
                  <a:srgbClr val="000000"/>
                </a:solidFill>
                <a:effectLst>
                  <a:outerShdw blurRad="38100" dist="38100" dir="2700000" algn="tl">
                    <a:srgbClr val="000000">
                      <a:alpha val="43137"/>
                    </a:srgbClr>
                  </a:outerShdw>
                </a:effectLst>
                <a:ea typeface="Times New Roman" panose="02020603050405020304" pitchFamily="18" charset="0"/>
              </a:rPr>
              <a:t>^</a:t>
            </a: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	5	For now He lives and reigns</a:t>
            </a:r>
            <a:b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    Through all eternity</a:t>
            </a:r>
            <a:b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With Father, Spirit, Three in One,</a:t>
            </a:r>
            <a:b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800" dirty="0">
                <a:solidFill>
                  <a:srgbClr val="000000"/>
                </a:solidFill>
                <a:effectLst>
                  <a:outerShdw blurRad="38100" dist="38100" dir="2700000" algn="tl">
                    <a:srgbClr val="000000">
                      <a:alpha val="43137"/>
                    </a:srgbClr>
                  </a:outerShdw>
                </a:effectLst>
                <a:ea typeface="Times New Roman" panose="02020603050405020304" pitchFamily="18" charset="0"/>
              </a:rPr>
              <a:t>    The glorious Trinity.</a:t>
            </a:r>
          </a:p>
          <a:p>
            <a:pPr marL="0" marR="0" indent="0">
              <a:spcBef>
                <a:spcPts val="0"/>
              </a:spcBef>
              <a:spcAft>
                <a:spcPts val="0"/>
              </a:spcAft>
              <a:buNone/>
              <a:tabLst>
                <a:tab pos="0" algn="l"/>
                <a:tab pos="266065" algn="l"/>
                <a:tab pos="399415" algn="l"/>
                <a:tab pos="532765" algn="l"/>
                <a:tab pos="666115" algn="l"/>
                <a:tab pos="799465" algn="l"/>
                <a:tab pos="932815" algn="l"/>
                <a:tab pos="1066165" algn="l"/>
                <a:tab pos="1199515" algn="l"/>
                <a:tab pos="1332865" algn="l"/>
                <a:tab pos="1466215" algn="l"/>
              </a:tabLst>
            </a:pPr>
            <a:endParaRPr lang="en-US" sz="4400" dirty="0">
              <a:solidFill>
                <a:srgbClr val="000000"/>
              </a:solidFill>
              <a:effectLst>
                <a:outerShdw blurRad="38100" dist="38100" dir="2700000" algn="tl">
                  <a:srgbClr val="000000">
                    <a:alpha val="43137"/>
                  </a:srgbClr>
                </a:outerShdw>
              </a:effectLst>
              <a:ea typeface="Times New Roman" panose="02020603050405020304" pitchFamily="18" charset="0"/>
            </a:endParaRPr>
          </a:p>
          <a:p>
            <a:pPr marL="0" marR="0" indent="0">
              <a:spcBef>
                <a:spcPts val="0"/>
              </a:spcBef>
              <a:spcAft>
                <a:spcPts val="0"/>
              </a:spcAft>
              <a:buNone/>
            </a:pPr>
            <a:endParaRPr lang="en-US" sz="200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Text: © 1993 The Hymn Society, admin. Hope Publishing Co. </a:t>
            </a:r>
          </a:p>
          <a:p>
            <a:pPr marL="0" marR="0" indent="0">
              <a:spcBef>
                <a:spcPts val="0"/>
              </a:spcBef>
              <a:spcAft>
                <a:spcPts val="0"/>
              </a:spcAft>
              <a:buNone/>
            </a:pPr>
            <a:r>
              <a:rPr lang="en-US" sz="200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Used by permission: LSB Hymn License no. 130003460</a:t>
            </a:r>
          </a:p>
          <a:p>
            <a:pPr marL="0" indent="0" algn="ctr">
              <a:buNone/>
            </a:pP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0605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EB76A71-4F79-4ED5-85AF-309D72D46F0E}"/>
              </a:ext>
            </a:extLst>
          </p:cNvPr>
          <p:cNvSpPr>
            <a:spLocks noGrp="1" noChangeArrowheads="1"/>
          </p:cNvSpPr>
          <p:nvPr>
            <p:ph type="ctrTitle"/>
          </p:nvPr>
        </p:nvSpPr>
        <p:spPr>
          <a:xfrm>
            <a:off x="1392702" y="1383029"/>
            <a:ext cx="9275298" cy="3874769"/>
          </a:xfrm>
        </p:spPr>
        <p:txBody>
          <a:bodyPr>
            <a:normAutofit fontScale="90000"/>
          </a:bodyPr>
          <a:lstStyle/>
          <a:p>
            <a:pPr eaLnBrk="1" hangingPunct="1">
              <a:defRPr/>
            </a:pPr>
            <a:br>
              <a:rPr lang="en-US" sz="7000" b="1" dirty="0">
                <a:solidFill>
                  <a:schemeClr val="bg1"/>
                </a:solidFill>
                <a:effectLst>
                  <a:outerShdw blurRad="38100" dist="38100" dir="2700000" algn="tl">
                    <a:srgbClr val="000000">
                      <a:alpha val="43137"/>
                    </a:srgbClr>
                  </a:outerShdw>
                </a:effectLst>
                <a:latin typeface="+mn-lt"/>
              </a:rPr>
            </a:br>
            <a:r>
              <a:rPr lang="en-US" sz="7000" b="1" dirty="0">
                <a:solidFill>
                  <a:schemeClr val="bg1"/>
                </a:solidFill>
                <a:effectLst>
                  <a:outerShdw blurRad="38100" dist="38100" dir="2700000" algn="tl">
                    <a:srgbClr val="000000">
                      <a:alpha val="43137"/>
                    </a:srgbClr>
                  </a:outerShdw>
                </a:effectLst>
                <a:latin typeface="+mn-lt"/>
              </a:rPr>
              <a:t>Sermon</a:t>
            </a:r>
            <a:br>
              <a:rPr lang="en-US" sz="7000" b="1" dirty="0">
                <a:solidFill>
                  <a:schemeClr val="bg1"/>
                </a:solidFill>
                <a:effectLst>
                  <a:outerShdw blurRad="38100" dist="38100" dir="2700000" algn="tl">
                    <a:srgbClr val="000000">
                      <a:alpha val="43137"/>
                    </a:srgbClr>
                  </a:outerShdw>
                </a:effectLst>
                <a:latin typeface="+mn-lt"/>
              </a:rPr>
            </a:br>
            <a:r>
              <a:rPr lang="en-US" sz="7000" b="1" dirty="0">
                <a:solidFill>
                  <a:schemeClr val="bg1"/>
                </a:solidFill>
                <a:effectLst>
                  <a:outerShdw blurRad="38100" dist="38100" dir="2700000" algn="tl">
                    <a:srgbClr val="000000">
                      <a:alpha val="43137"/>
                    </a:srgbClr>
                  </a:outerShdw>
                </a:effectLst>
                <a:latin typeface="+mn-lt"/>
              </a:rPr>
              <a:t>“There is No More Wine”</a:t>
            </a:r>
            <a:br>
              <a:rPr lang="en-US" sz="7000" b="1" dirty="0">
                <a:solidFill>
                  <a:schemeClr val="bg1"/>
                </a:solidFill>
                <a:effectLst>
                  <a:outerShdw blurRad="38100" dist="38100" dir="2700000" algn="tl">
                    <a:srgbClr val="000000">
                      <a:alpha val="43137"/>
                    </a:srgbClr>
                  </a:outerShdw>
                </a:effectLst>
                <a:latin typeface="+mn-lt"/>
              </a:rPr>
            </a:br>
            <a:r>
              <a:rPr lang="en-US" sz="7000" b="1" dirty="0">
                <a:solidFill>
                  <a:schemeClr val="bg1"/>
                </a:solidFill>
                <a:effectLst>
                  <a:outerShdw blurRad="38100" dist="38100" dir="2700000" algn="tl">
                    <a:srgbClr val="000000">
                      <a:alpha val="43137"/>
                    </a:srgbClr>
                  </a:outerShdw>
                </a:effectLst>
                <a:latin typeface="+mn-lt"/>
              </a:rPr>
              <a:t>John 2:1-11</a:t>
            </a:r>
            <a:br>
              <a:rPr lang="en-US" sz="7000" b="1" dirty="0">
                <a:solidFill>
                  <a:schemeClr val="bg1"/>
                </a:solidFill>
                <a:effectLst>
                  <a:outerShdw blurRad="38100" dist="38100" dir="2700000" algn="tl">
                    <a:srgbClr val="000000">
                      <a:alpha val="43137"/>
                    </a:srgbClr>
                  </a:outerShdw>
                </a:effectLst>
                <a:latin typeface="+mn-lt"/>
              </a:rPr>
            </a:br>
            <a:endParaRPr lang="en-US" sz="7000" b="1" dirty="0">
              <a:solidFill>
                <a:schemeClr val="bg1"/>
              </a:solidFill>
              <a:effectLst>
                <a:outerShdw blurRad="38100" dist="38100" dir="2700000" algn="tl">
                  <a:srgbClr val="000000">
                    <a:alpha val="43137"/>
                  </a:srgbClr>
                </a:outerShdw>
              </a:effectLst>
              <a:latin typeface="+mn-lt"/>
            </a:endParaRPr>
          </a:p>
        </p:txBody>
      </p:sp>
      <p:sp>
        <p:nvSpPr>
          <p:cNvPr id="2051" name="Rectangle 3">
            <a:extLst>
              <a:ext uri="{FF2B5EF4-FFF2-40B4-BE49-F238E27FC236}">
                <a16:creationId xmlns:a16="http://schemas.microsoft.com/office/drawing/2014/main" id="{B52C82EB-E1F5-4DAF-80F1-2F7A0DB92E95}"/>
              </a:ext>
            </a:extLst>
          </p:cNvPr>
          <p:cNvSpPr>
            <a:spLocks noGrp="1" noChangeArrowheads="1"/>
          </p:cNvSpPr>
          <p:nvPr>
            <p:ph type="subTitle" idx="1"/>
          </p:nvPr>
        </p:nvSpPr>
        <p:spPr>
          <a:xfrm>
            <a:off x="1524000" y="3791414"/>
            <a:ext cx="9144000" cy="1466385"/>
          </a:xfrm>
        </p:spPr>
        <p:txBody>
          <a:bodyPr>
            <a:normAutofit/>
          </a:bodyPr>
          <a:lstStyle/>
          <a:p>
            <a:pPr eaLnBrk="1" hangingPunct="1">
              <a:defRPr/>
            </a:pPr>
            <a:endParaRPr lang="en-US" dirty="0"/>
          </a:p>
        </p:txBody>
      </p:sp>
    </p:spTree>
    <p:extLst>
      <p:ext uri="{BB962C8B-B14F-4D97-AF65-F5344CB8AC3E}">
        <p14:creationId xmlns:p14="http://schemas.microsoft.com/office/powerpoint/2010/main" val="2458082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1981200" y="381001"/>
            <a:ext cx="8229600" cy="5745163"/>
          </a:xfrm>
        </p:spPr>
        <p:txBody>
          <a:bodyPr>
            <a:noAutofit/>
          </a:bodyPr>
          <a:lstStyle/>
          <a:p>
            <a:pPr marL="0" indent="0" algn="ctr">
              <a:buNone/>
            </a:pPr>
            <a:r>
              <a:rPr lang="en-US" sz="4400" dirty="0"/>
              <a:t>Lowly, holy!</a:t>
            </a:r>
            <a:br>
              <a:rPr lang="en-US" sz="4400" dirty="0"/>
            </a:br>
            <a:r>
              <a:rPr lang="en-US" sz="4400" dirty="0"/>
              <a:t>Great and glorious,</a:t>
            </a:r>
            <a:br>
              <a:rPr lang="en-US" sz="4400" dirty="0"/>
            </a:br>
            <a:r>
              <a:rPr lang="en-US" sz="4400" dirty="0"/>
              <a:t>All victorious,</a:t>
            </a:r>
            <a:br>
              <a:rPr lang="en-US" sz="4400" dirty="0"/>
            </a:br>
            <a:r>
              <a:rPr lang="en-US" sz="4400" dirty="0"/>
              <a:t>Rich in blessing!</a:t>
            </a:r>
            <a:br>
              <a:rPr lang="en-US" sz="4400" dirty="0"/>
            </a:br>
            <a:r>
              <a:rPr lang="en-US" sz="4400" dirty="0"/>
              <a:t>Rule and might o’er all possessing!</a:t>
            </a:r>
          </a:p>
          <a:p>
            <a:pPr marL="0" indent="0" algn="ctr">
              <a:buNone/>
            </a:pPr>
            <a:br>
              <a:rPr lang="en-US" sz="4400" dirty="0"/>
            </a:br>
            <a:endParaRPr lang="en-US" sz="4400" dirty="0"/>
          </a:p>
        </p:txBody>
      </p:sp>
    </p:spTree>
    <p:extLst>
      <p:ext uri="{BB962C8B-B14F-4D97-AF65-F5344CB8AC3E}">
        <p14:creationId xmlns:p14="http://schemas.microsoft.com/office/powerpoint/2010/main" val="2558041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dirty="0"/>
          </a:p>
        </p:txBody>
      </p:sp>
      <p:sp>
        <p:nvSpPr>
          <p:cNvPr id="3" name="Content Placeholder 2"/>
          <p:cNvSpPr>
            <a:spLocks noGrp="1"/>
          </p:cNvSpPr>
          <p:nvPr>
            <p:ph idx="1"/>
          </p:nvPr>
        </p:nvSpPr>
        <p:spPr>
          <a:xfrm>
            <a:off x="838200" y="815925"/>
            <a:ext cx="10515600" cy="5302045"/>
          </a:xfrm>
        </p:spPr>
        <p:txBody>
          <a:bodyPr>
            <a:noAutofit/>
          </a:bodyPr>
          <a:lstStyle/>
          <a:p>
            <a:pPr marL="0" marR="0" indent="0">
              <a:spcBef>
                <a:spcPts val="0"/>
              </a:spcBef>
              <a:spcAft>
                <a:spcPts val="0"/>
              </a:spcAft>
              <a:buNone/>
              <a:tabLst>
                <a:tab pos="6858000" algn="r"/>
              </a:tabLst>
            </a:pPr>
            <a:r>
              <a:rPr lang="en-US" sz="4400" b="1" dirty="0">
                <a:solidFill>
                  <a:srgbClr val="000000"/>
                </a:solidFill>
                <a:effectLst/>
                <a:ea typeface="Times New Roman" panose="02020603050405020304" pitchFamily="18" charset="0"/>
                <a:cs typeface="Times New Roman" panose="02020603050405020304" pitchFamily="18" charset="0"/>
              </a:rPr>
              <a:t>NICENE CREED</a:t>
            </a: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dirty="0">
                <a:solidFill>
                  <a:srgbClr val="000000"/>
                </a:solidFill>
                <a:ea typeface="Times New Roman" panose="02020603050405020304" pitchFamily="18" charset="0"/>
              </a:rPr>
              <a:t>    </a:t>
            </a:r>
            <a:r>
              <a:rPr lang="en-US" sz="4400" b="1" dirty="0">
                <a:solidFill>
                  <a:srgbClr val="000000"/>
                </a:solidFill>
                <a:effectLst/>
                <a:ea typeface="Times New Roman" panose="02020603050405020304" pitchFamily="18" charset="0"/>
              </a:rPr>
              <a:t>I believe in one God,</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the Father Almighty,</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maker of heaven and earth</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and of all things visible and invisible.</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a:t>
            </a:r>
            <a:endParaRPr lang="en-US" sz="4400" dirty="0"/>
          </a:p>
        </p:txBody>
      </p:sp>
    </p:spTree>
    <p:extLst>
      <p:ext uri="{BB962C8B-B14F-4D97-AF65-F5344CB8AC3E}">
        <p14:creationId xmlns:p14="http://schemas.microsoft.com/office/powerpoint/2010/main" val="3913356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dirty="0"/>
          </a:p>
        </p:txBody>
      </p:sp>
      <p:sp>
        <p:nvSpPr>
          <p:cNvPr id="3" name="Content Placeholder 2"/>
          <p:cNvSpPr>
            <a:spLocks noGrp="1"/>
          </p:cNvSpPr>
          <p:nvPr>
            <p:ph idx="1"/>
          </p:nvPr>
        </p:nvSpPr>
        <p:spPr>
          <a:xfrm>
            <a:off x="838200" y="815925"/>
            <a:ext cx="10515600" cy="5302045"/>
          </a:xfrm>
        </p:spPr>
        <p:txBody>
          <a:bodyPr>
            <a:noAutofit/>
          </a:bodyPr>
          <a:lstStyle/>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And in one Lord Jesus Christ,</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the only-begotten Son of God,</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begotten of His Father before all worlds,</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God of God, Light of Light,</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very God of very God,</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begotten, not made,</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being of one substance with the 									Father, by whom all things made;</a:t>
            </a:r>
            <a:endParaRPr lang="en-US" sz="4400" dirty="0"/>
          </a:p>
        </p:txBody>
      </p:sp>
    </p:spTree>
    <p:extLst>
      <p:ext uri="{BB962C8B-B14F-4D97-AF65-F5344CB8AC3E}">
        <p14:creationId xmlns:p14="http://schemas.microsoft.com/office/powerpoint/2010/main" val="2946922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dirty="0"/>
          </a:p>
        </p:txBody>
      </p:sp>
      <p:sp>
        <p:nvSpPr>
          <p:cNvPr id="3" name="Content Placeholder 2"/>
          <p:cNvSpPr>
            <a:spLocks noGrp="1"/>
          </p:cNvSpPr>
          <p:nvPr>
            <p:ph idx="1"/>
          </p:nvPr>
        </p:nvSpPr>
        <p:spPr>
          <a:xfrm>
            <a:off x="838200" y="815925"/>
            <a:ext cx="10515600" cy="5302045"/>
          </a:xfrm>
        </p:spPr>
        <p:txBody>
          <a:bodyPr>
            <a:noAutofit/>
          </a:bodyPr>
          <a:lstStyle/>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who for us men and for our salvation came down from heaven</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and was incarnate by the Holy Spirit of the virgin Mary</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and was made man;</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and was crucified also for us under 													Pontius Pilate.</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He suffered and was buried.</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a:t>
            </a:r>
            <a:endParaRPr lang="en-US" sz="4400" dirty="0"/>
          </a:p>
        </p:txBody>
      </p:sp>
    </p:spTree>
    <p:extLst>
      <p:ext uri="{BB962C8B-B14F-4D97-AF65-F5344CB8AC3E}">
        <p14:creationId xmlns:p14="http://schemas.microsoft.com/office/powerpoint/2010/main" val="2107483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dirty="0"/>
          </a:p>
        </p:txBody>
      </p:sp>
      <p:sp>
        <p:nvSpPr>
          <p:cNvPr id="3" name="Content Placeholder 2"/>
          <p:cNvSpPr>
            <a:spLocks noGrp="1"/>
          </p:cNvSpPr>
          <p:nvPr>
            <p:ph idx="1"/>
          </p:nvPr>
        </p:nvSpPr>
        <p:spPr>
          <a:xfrm>
            <a:off x="838200" y="815925"/>
            <a:ext cx="10515600" cy="5302045"/>
          </a:xfrm>
        </p:spPr>
        <p:txBody>
          <a:bodyPr>
            <a:noAutofit/>
          </a:bodyPr>
          <a:lstStyle/>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And the third day He rose again according to the Scriptures</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and ascended into heaven</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and sits at the right hand of the Father.</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And He will come again with glory to 							judge both the living and the dead,</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whose kingdom will have no end.</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a:t>
            </a:r>
            <a:endParaRPr lang="en-US" sz="4400" dirty="0"/>
          </a:p>
        </p:txBody>
      </p:sp>
    </p:spTree>
    <p:extLst>
      <p:ext uri="{BB962C8B-B14F-4D97-AF65-F5344CB8AC3E}">
        <p14:creationId xmlns:p14="http://schemas.microsoft.com/office/powerpoint/2010/main" val="1961130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dirty="0"/>
          </a:p>
        </p:txBody>
      </p:sp>
      <p:sp>
        <p:nvSpPr>
          <p:cNvPr id="3" name="Content Placeholder 2"/>
          <p:cNvSpPr>
            <a:spLocks noGrp="1"/>
          </p:cNvSpPr>
          <p:nvPr>
            <p:ph idx="1"/>
          </p:nvPr>
        </p:nvSpPr>
        <p:spPr>
          <a:xfrm>
            <a:off x="838200" y="815925"/>
            <a:ext cx="10515600" cy="5302045"/>
          </a:xfrm>
        </p:spPr>
        <p:txBody>
          <a:bodyPr>
            <a:noAutofit/>
          </a:bodyPr>
          <a:lstStyle/>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And I believe in the Holy Spirit,</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the Lord and giver of life,</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who proceeds from the Father and the Son,</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who with the Father and the Son 											together is worshiped and glorified,</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who spoke by the prophets.</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a:t>
            </a:r>
            <a:endParaRPr lang="en-US" sz="4400" dirty="0"/>
          </a:p>
        </p:txBody>
      </p:sp>
    </p:spTree>
    <p:extLst>
      <p:ext uri="{BB962C8B-B14F-4D97-AF65-F5344CB8AC3E}">
        <p14:creationId xmlns:p14="http://schemas.microsoft.com/office/powerpoint/2010/main" val="1554904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dirty="0"/>
          </a:p>
        </p:txBody>
      </p:sp>
      <p:sp>
        <p:nvSpPr>
          <p:cNvPr id="3" name="Content Placeholder 2"/>
          <p:cNvSpPr>
            <a:spLocks noGrp="1"/>
          </p:cNvSpPr>
          <p:nvPr>
            <p:ph idx="1"/>
          </p:nvPr>
        </p:nvSpPr>
        <p:spPr>
          <a:xfrm>
            <a:off x="838200" y="815925"/>
            <a:ext cx="10515600" cy="5302045"/>
          </a:xfrm>
        </p:spPr>
        <p:txBody>
          <a:bodyPr>
            <a:noAutofit/>
          </a:bodyPr>
          <a:lstStyle/>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And I believe in one holy Christian and apostolic Church,</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I acknowledge one Baptism for the remission of sins,</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     and I look for the resurrection of the 	dead  and the life of the world to come. 										</a:t>
            </a:r>
            <a:r>
              <a:rPr lang="en-US" sz="4400" b="1">
                <a:solidFill>
                  <a:srgbClr val="000000"/>
                </a:solidFill>
                <a:effectLst/>
                <a:ea typeface="Times New Roman" panose="02020603050405020304" pitchFamily="18" charset="0"/>
              </a:rPr>
              <a:t>	Amen</a:t>
            </a:r>
            <a:r>
              <a:rPr lang="en-US" sz="4400" b="1" dirty="0">
                <a:solidFill>
                  <a:srgbClr val="000000"/>
                </a:solidFill>
                <a:effectLst/>
                <a:ea typeface="Times New Roman" panose="02020603050405020304" pitchFamily="18" charset="0"/>
              </a:rPr>
              <a:t>.</a:t>
            </a:r>
            <a:endParaRPr lang="en-US" sz="4400" dirty="0">
              <a:solidFill>
                <a:srgbClr val="000000"/>
              </a:solidFill>
              <a:effectLst/>
              <a:ea typeface="Times New Roman" panose="02020603050405020304" pitchFamily="18" charset="0"/>
            </a:endParaRPr>
          </a:p>
          <a:p>
            <a:pPr marL="0" indent="0">
              <a:buNone/>
            </a:pPr>
            <a:endParaRPr lang="en-US" sz="4400" dirty="0"/>
          </a:p>
        </p:txBody>
      </p:sp>
    </p:spTree>
    <p:extLst>
      <p:ext uri="{BB962C8B-B14F-4D97-AF65-F5344CB8AC3E}">
        <p14:creationId xmlns:p14="http://schemas.microsoft.com/office/powerpoint/2010/main" val="39128386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3011" y="768448"/>
            <a:ext cx="9418320" cy="5614255"/>
          </a:xfrm>
        </p:spPr>
        <p:txBody>
          <a:bodyPr>
            <a:normAutofit/>
          </a:bodyPr>
          <a:lstStyle/>
          <a:p>
            <a:pPr marL="0" indent="0" algn="ctr">
              <a:buNone/>
            </a:pPr>
            <a:r>
              <a:rPr lang="en-US" sz="5400" b="1" dirty="0">
                <a:effectLst>
                  <a:outerShdw blurRad="38100" dist="38100" dir="2700000" algn="tl">
                    <a:srgbClr val="000000">
                      <a:alpha val="43137"/>
                    </a:srgbClr>
                  </a:outerShdw>
                </a:effectLst>
              </a:rPr>
              <a:t>THE GATHERING OF OUR OFFERING</a:t>
            </a:r>
          </a:p>
          <a:p>
            <a:pPr marL="0" indent="0" algn="ctr">
              <a:buNone/>
            </a:pPr>
            <a:r>
              <a:rPr lang="en-US" sz="5400" b="1" dirty="0">
                <a:effectLst>
                  <a:outerShdw blurRad="38100" dist="38100" dir="2700000" algn="tl">
                    <a:srgbClr val="000000">
                      <a:alpha val="43137"/>
                    </a:srgbClr>
                  </a:outerShdw>
                </a:effectLst>
              </a:rPr>
              <a:t>“Lord, Open our hearts to give generously so we can change the world for Your Glory, Amen.” </a:t>
            </a:r>
            <a:r>
              <a:rPr lang="en-US" sz="3200" b="1" dirty="0">
                <a:effectLst>
                  <a:outerShdw blurRad="38100" dist="38100" dir="2700000" algn="tl">
                    <a:srgbClr val="000000">
                      <a:alpha val="43137"/>
                    </a:srgbClr>
                  </a:outerShdw>
                </a:effectLst>
              </a:rPr>
              <a:t>(Dayna Jordan)</a:t>
            </a:r>
          </a:p>
        </p:txBody>
      </p:sp>
    </p:spTree>
    <p:extLst>
      <p:ext uri="{BB962C8B-B14F-4D97-AF65-F5344CB8AC3E}">
        <p14:creationId xmlns:p14="http://schemas.microsoft.com/office/powerpoint/2010/main" val="3994252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297180"/>
            <a:ext cx="11487149" cy="5790357"/>
          </a:xfrm>
        </p:spPr>
        <p:txBody>
          <a:bodyPr>
            <a:noAutofit/>
          </a:bodyPr>
          <a:lstStyle/>
          <a:p>
            <a:pPr marL="0" indent="0">
              <a:buNone/>
            </a:pPr>
            <a:r>
              <a:rPr lang="en-US" sz="4400" b="1" dirty="0">
                <a:effectLst>
                  <a:outerShdw blurRad="38100" dist="38100" dir="2700000" algn="tl">
                    <a:srgbClr val="000000">
                      <a:alpha val="43137"/>
                    </a:srgbClr>
                  </a:outerShdw>
                </a:effectLst>
              </a:rPr>
              <a:t>OFFERTORY   </a:t>
            </a:r>
            <a:r>
              <a:rPr lang="en-US" sz="4400" dirty="0">
                <a:effectLst>
                  <a:outerShdw blurRad="38100" dist="38100" dir="2700000" algn="tl">
                    <a:srgbClr val="000000">
                      <a:alpha val="43137"/>
                    </a:srgbClr>
                  </a:outerShdw>
                </a:effectLst>
              </a:rPr>
              <a:t>LSB 159</a:t>
            </a: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a typeface="Times New Roman" panose="02020603050405020304" pitchFamily="18" charset="0"/>
              </a:rPr>
              <a:t>ALL: </a:t>
            </a:r>
            <a:r>
              <a:rPr lang="en-US" sz="4400" b="1" dirty="0">
                <a:solidFill>
                  <a:srgbClr val="000000"/>
                </a:solidFill>
                <a:effectLst/>
                <a:ea typeface="Times New Roman" panose="02020603050405020304" pitchFamily="18" charset="0"/>
              </a:rPr>
              <a:t>What shall I render to the Lord for all His benefits to me?</a:t>
            </a:r>
            <a:endParaRPr lang="en-US" sz="4400" dirty="0">
              <a:solidFill>
                <a:srgbClr val="000000"/>
              </a:solidFill>
              <a:effectLst/>
              <a:ea typeface="Times New Roman" panose="02020603050405020304" pitchFamily="18" charset="0"/>
            </a:endParaRPr>
          </a:p>
          <a:p>
            <a:pPr marL="37465"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I will offer the sacrifice of thanksgiving and will call on the name of the Lord.</a:t>
            </a:r>
            <a:endParaRPr lang="en-US" sz="4400" dirty="0">
              <a:solidFill>
                <a:srgbClr val="000000"/>
              </a:solidFill>
              <a:effectLst/>
              <a:ea typeface="Times New Roman" panose="02020603050405020304" pitchFamily="18" charset="0"/>
            </a:endParaRPr>
          </a:p>
          <a:p>
            <a:pPr marL="37465"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I will take the cup of salvation and will call on the name of the Lord.</a:t>
            </a:r>
            <a:endParaRPr lang="en-US" sz="4400" dirty="0">
              <a:solidFill>
                <a:srgbClr val="000000"/>
              </a:solidFill>
              <a:effectLst/>
              <a:ea typeface="Times New Roman" panose="02020603050405020304" pitchFamily="18" charset="0"/>
            </a:endParaRPr>
          </a:p>
          <a:p>
            <a:pPr marL="37465"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I will pay my vows to the Lord now in the presence of all His people,</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2963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388620"/>
            <a:ext cx="11487149" cy="5847507"/>
          </a:xfrm>
        </p:spPr>
        <p:txBody>
          <a:bodyPr>
            <a:noAutofit/>
          </a:bodyPr>
          <a:lstStyle/>
          <a:p>
            <a:pPr marL="0" indent="0">
              <a:buNone/>
            </a:pPr>
            <a:r>
              <a:rPr lang="en-US" sz="4400" b="1" dirty="0">
                <a:effectLst>
                  <a:outerShdw blurRad="38100" dist="38100" dir="2700000" algn="tl">
                    <a:srgbClr val="000000">
                      <a:alpha val="43137"/>
                    </a:srgbClr>
                  </a:outerShdw>
                </a:effectLst>
              </a:rPr>
              <a:t>OFFERTORY   </a:t>
            </a:r>
            <a:r>
              <a:rPr lang="en-US" sz="4400" dirty="0">
                <a:effectLst>
                  <a:outerShdw blurRad="38100" dist="38100" dir="2700000" algn="tl">
                    <a:srgbClr val="000000">
                      <a:alpha val="43137"/>
                    </a:srgbClr>
                  </a:outerShdw>
                </a:effectLst>
              </a:rPr>
              <a:t>LSB 159</a:t>
            </a:r>
          </a:p>
          <a:p>
            <a:pPr marL="0"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a typeface="Times New Roman" panose="02020603050405020304" pitchFamily="18" charset="0"/>
              </a:rPr>
              <a:t>ALL: </a:t>
            </a:r>
            <a:r>
              <a:rPr lang="en-US" sz="4400" b="1" dirty="0">
                <a:solidFill>
                  <a:srgbClr val="000000"/>
                </a:solidFill>
                <a:effectLst/>
                <a:ea typeface="Times New Roman" panose="02020603050405020304" pitchFamily="18" charset="0"/>
              </a:rPr>
              <a:t>What shall I render to the Lord for all His benefits to me? I will offer the sacrifice of thanksgiving and will call on the name of the Lord. I will take the cup of salvation and will call on the name of the Lord. I will pay my vows to the Lord now in the presence of all His people,</a:t>
            </a:r>
            <a:endParaRPr lang="en-US" sz="4400" dirty="0">
              <a:solidFill>
                <a:srgbClr val="000000"/>
              </a:solidFill>
              <a:effectLst/>
              <a:ea typeface="Times New Roman" panose="02020603050405020304" pitchFamily="18" charset="0"/>
            </a:endParaRPr>
          </a:p>
          <a:p>
            <a:pPr marL="37465" marR="0" indent="0">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b="1" dirty="0">
                <a:solidFill>
                  <a:srgbClr val="000000"/>
                </a:solidFill>
                <a:effectLst/>
                <a:ea typeface="Times New Roman" panose="02020603050405020304" pitchFamily="18" charset="0"/>
              </a:rPr>
              <a:t>in the courts of the Lord’s house, in the midst of you, O Jerusalem.</a:t>
            </a:r>
            <a:endParaRPr lang="en-US" sz="4400" dirty="0">
              <a:solidFill>
                <a:srgbClr val="000000"/>
              </a:solidFill>
              <a:effectLst/>
              <a:ea typeface="Times New Roman" panose="02020603050405020304" pitchFamily="18" charset="0"/>
            </a:endParaRPr>
          </a:p>
          <a:p>
            <a:pPr marL="0" indent="0">
              <a:buNone/>
            </a:pP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946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E22B923-DEF4-473D-88F1-B71D1DD076F2}"/>
              </a:ext>
            </a:extLst>
          </p:cNvPr>
          <p:cNvSpPr>
            <a:spLocks noGrp="1" noChangeArrowheads="1"/>
          </p:cNvSpPr>
          <p:nvPr>
            <p:ph type="ctrTitle"/>
          </p:nvPr>
        </p:nvSpPr>
        <p:spPr>
          <a:xfrm>
            <a:off x="2209800" y="304800"/>
            <a:ext cx="7772400" cy="2057400"/>
          </a:xfrm>
        </p:spPr>
        <p:txBody>
          <a:bodyPr/>
          <a:lstStyle/>
          <a:p>
            <a:pPr eaLnBrk="1" hangingPunct="1"/>
            <a:r>
              <a:rPr lang="en-US" altLang="en-US" sz="6000" b="1" dirty="0"/>
              <a:t>Just as I Am, without One Plea</a:t>
            </a:r>
            <a:br>
              <a:rPr lang="en-US" altLang="en-US" sz="6000" b="1" dirty="0"/>
            </a:br>
            <a:r>
              <a:rPr lang="en-US" altLang="en-US" sz="3600" b="1" dirty="0"/>
              <a:t>LSB 570 St. 1,3,6</a:t>
            </a:r>
          </a:p>
        </p:txBody>
      </p:sp>
      <p:sp>
        <p:nvSpPr>
          <p:cNvPr id="2051" name="Rectangle 3">
            <a:extLst>
              <a:ext uri="{FF2B5EF4-FFF2-40B4-BE49-F238E27FC236}">
                <a16:creationId xmlns:a16="http://schemas.microsoft.com/office/drawing/2014/main" id="{C7AF8996-2920-4551-A983-9A25BCA588AA}"/>
              </a:ext>
            </a:extLst>
          </p:cNvPr>
          <p:cNvSpPr>
            <a:spLocks noGrp="1" noChangeArrowheads="1"/>
          </p:cNvSpPr>
          <p:nvPr>
            <p:ph type="subTitle" idx="1"/>
          </p:nvPr>
        </p:nvSpPr>
        <p:spPr>
          <a:xfrm>
            <a:off x="1524000" y="2491740"/>
            <a:ext cx="9144000" cy="4442460"/>
          </a:xfrm>
        </p:spPr>
        <p:txBody>
          <a:bodyPr/>
          <a:lstStyle/>
          <a:p>
            <a:pPr eaLnBrk="1" hangingPunct="1"/>
            <a:r>
              <a:rPr lang="en-US" altLang="en-US" sz="4400" dirty="0"/>
              <a:t>Just as I am, without one plea</a:t>
            </a:r>
            <a:br>
              <a:rPr lang="en-US" altLang="en-US" sz="4400" dirty="0"/>
            </a:br>
            <a:r>
              <a:rPr lang="en-US" altLang="en-US" sz="4400" dirty="0"/>
              <a:t>But that Thy blood was shed for me</a:t>
            </a:r>
            <a:br>
              <a:rPr lang="en-US" altLang="en-US" sz="4400" dirty="0"/>
            </a:br>
            <a:r>
              <a:rPr lang="en-US" altLang="en-US" sz="4400" dirty="0"/>
              <a:t>And that Thou </a:t>
            </a:r>
            <a:r>
              <a:rPr lang="en-US" altLang="en-US" sz="4400" dirty="0" err="1"/>
              <a:t>bidd’st</a:t>
            </a:r>
            <a:r>
              <a:rPr lang="en-US" altLang="en-US" sz="4400" dirty="0"/>
              <a:t> me come to Thee,</a:t>
            </a:r>
            <a:br>
              <a:rPr lang="en-US" altLang="en-US" sz="4400" dirty="0"/>
            </a:br>
            <a:r>
              <a:rPr lang="en-US" altLang="en-US" sz="4400" dirty="0"/>
              <a:t>    O Lamb of God, I come, I come.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1981200" y="381001"/>
            <a:ext cx="8229600" cy="5745163"/>
          </a:xfrm>
        </p:spPr>
        <p:txBody>
          <a:bodyPr>
            <a:noAutofit/>
          </a:bodyPr>
          <a:lstStyle/>
          <a:p>
            <a:pPr marL="0" indent="0" algn="ctr" fontAlgn="base">
              <a:buNone/>
            </a:pPr>
            <a:r>
              <a:rPr lang="en-US" sz="4400" dirty="0"/>
              <a:t>O let the harps break forth in sound!</a:t>
            </a:r>
            <a:br>
              <a:rPr lang="en-US" sz="4400" dirty="0"/>
            </a:br>
            <a:r>
              <a:rPr lang="en-US" sz="4400" dirty="0"/>
              <a:t>Our joy be all with music crowned,</a:t>
            </a:r>
            <a:br>
              <a:rPr lang="en-US" sz="4400" dirty="0"/>
            </a:br>
            <a:r>
              <a:rPr lang="en-US" sz="4400" dirty="0"/>
              <a:t>Our voices gladly blending!</a:t>
            </a:r>
            <a:br>
              <a:rPr lang="en-US" sz="4400" dirty="0"/>
            </a:br>
            <a:r>
              <a:rPr lang="en-US" sz="4400" dirty="0"/>
              <a:t>For Christ goes with us all the way—</a:t>
            </a:r>
            <a:br>
              <a:rPr lang="en-US" sz="4400" dirty="0"/>
            </a:br>
            <a:r>
              <a:rPr lang="en-US" sz="4400" dirty="0"/>
              <a:t>Today, tomorrow, every day!</a:t>
            </a:r>
            <a:br>
              <a:rPr lang="en-US" sz="4400" dirty="0"/>
            </a:br>
            <a:r>
              <a:rPr lang="en-US" sz="4400" dirty="0"/>
              <a:t>His love is never ending!</a:t>
            </a:r>
          </a:p>
        </p:txBody>
      </p:sp>
    </p:spTree>
    <p:extLst>
      <p:ext uri="{BB962C8B-B14F-4D97-AF65-F5344CB8AC3E}">
        <p14:creationId xmlns:p14="http://schemas.microsoft.com/office/powerpoint/2010/main" val="3110088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stretch>
            <a:fillRect/>
          </a:stretch>
        </a:blipFill>
        <a:effectLst/>
      </p:bgPr>
    </p:bg>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84C99589-71BC-4262-9F10-C8C29D99EDD8}"/>
              </a:ext>
            </a:extLst>
          </p:cNvPr>
          <p:cNvSpPr>
            <a:spLocks noGrp="1" noChangeArrowheads="1"/>
          </p:cNvSpPr>
          <p:nvPr>
            <p:ph type="body" idx="1"/>
          </p:nvPr>
        </p:nvSpPr>
        <p:spPr>
          <a:xfrm>
            <a:off x="1371600" y="1112838"/>
            <a:ext cx="9144000" cy="5668962"/>
          </a:xfrm>
        </p:spPr>
        <p:txBody>
          <a:bodyPr/>
          <a:lstStyle/>
          <a:p>
            <a:pPr algn="ctr" eaLnBrk="1" hangingPunct="1">
              <a:buFontTx/>
              <a:buNone/>
            </a:pPr>
            <a:r>
              <a:rPr lang="en-US" altLang="en-US" sz="4400"/>
              <a:t>Just as I am, though tossed about</a:t>
            </a:r>
            <a:br>
              <a:rPr lang="en-US" altLang="en-US" sz="4400"/>
            </a:br>
            <a:r>
              <a:rPr lang="en-US" altLang="en-US" sz="4400"/>
              <a:t>With many_a conflict, many_a doubt,</a:t>
            </a:r>
            <a:br>
              <a:rPr lang="en-US" altLang="en-US" sz="4400"/>
            </a:br>
            <a:r>
              <a:rPr lang="en-US" altLang="en-US" sz="4400"/>
              <a:t>Fightings and fears within, without,</a:t>
            </a:r>
            <a:br>
              <a:rPr lang="en-US" altLang="en-US" sz="4400"/>
            </a:br>
            <a:r>
              <a:rPr lang="en-US" altLang="en-US" sz="4400"/>
              <a:t>    O Lamb of God, I come, I come.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stretch>
            <a:fillRect/>
          </a:stretch>
        </a:blipFill>
        <a:effectLst/>
      </p:bgPr>
    </p:bg>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30253EB1-FD83-440A-A37C-47AEBCD67D3C}"/>
              </a:ext>
            </a:extLst>
          </p:cNvPr>
          <p:cNvSpPr>
            <a:spLocks noGrp="1"/>
          </p:cNvSpPr>
          <p:nvPr>
            <p:ph idx="1"/>
          </p:nvPr>
        </p:nvSpPr>
        <p:spPr>
          <a:xfrm>
            <a:off x="1981200" y="609601"/>
            <a:ext cx="8229600" cy="5516563"/>
          </a:xfrm>
        </p:spPr>
        <p:txBody>
          <a:bodyPr/>
          <a:lstStyle/>
          <a:p>
            <a:pPr algn="ctr" eaLnBrk="1" hangingPunct="1">
              <a:buFontTx/>
              <a:buNone/>
            </a:pPr>
            <a:r>
              <a:rPr lang="en-US" altLang="en-US" sz="4400"/>
              <a:t>Just as I am; Thy love unknown</a:t>
            </a:r>
            <a:br>
              <a:rPr lang="en-US" altLang="en-US" sz="4400"/>
            </a:br>
            <a:r>
              <a:rPr lang="en-US" altLang="en-US" sz="4400"/>
              <a:t>Has broken ev’ry barrier down;</a:t>
            </a:r>
            <a:br>
              <a:rPr lang="en-US" altLang="en-US" sz="4400"/>
            </a:br>
            <a:r>
              <a:rPr lang="en-US" altLang="en-US" sz="4400"/>
              <a:t>Now to be Thine, yea, Thine alone,</a:t>
            </a:r>
            <a:br>
              <a:rPr lang="en-US" altLang="en-US" sz="4400"/>
            </a:br>
            <a:r>
              <a:rPr lang="en-US" altLang="en-US" sz="4400"/>
              <a:t>    O Lamb of God, I come, I come.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7200" b="1" dirty="0"/>
              <a:t>PRAYER </a:t>
            </a:r>
          </a:p>
          <a:p>
            <a:pPr marL="0" indent="0" algn="ctr">
              <a:buNone/>
            </a:pPr>
            <a:r>
              <a:rPr lang="en-US" sz="7200" b="1" dirty="0"/>
              <a:t>OF THE CHURCH</a:t>
            </a:r>
            <a:endParaRPr lang="en-US" sz="7200" dirty="0"/>
          </a:p>
          <a:p>
            <a:pPr marL="0" indent="0" algn="ctr">
              <a:buNone/>
            </a:pPr>
            <a:r>
              <a:rPr lang="en-US" sz="4800" dirty="0"/>
              <a:t> </a:t>
            </a:r>
          </a:p>
          <a:p>
            <a:pPr marL="0" indent="0">
              <a:buNone/>
            </a:pPr>
            <a:endParaRPr lang="en-US" dirty="0"/>
          </a:p>
        </p:txBody>
      </p:sp>
    </p:spTree>
    <p:extLst>
      <p:ext uri="{BB962C8B-B14F-4D97-AF65-F5344CB8AC3E}">
        <p14:creationId xmlns:p14="http://schemas.microsoft.com/office/powerpoint/2010/main" val="649488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LORD’S PRAYER	</a:t>
            </a:r>
            <a:r>
              <a:rPr lang="en-US" dirty="0"/>
              <a:t>(</a:t>
            </a:r>
            <a:r>
              <a:rPr lang="en-US" i="1" dirty="0"/>
              <a:t>Matthew 6:9–13</a:t>
            </a:r>
            <a:r>
              <a:rPr lang="en-US" dirty="0"/>
              <a:t>)</a:t>
            </a:r>
            <a:br>
              <a:rPr lang="en-US" dirty="0"/>
            </a:br>
            <a:endParaRPr lang="en-US" dirty="0"/>
          </a:p>
        </p:txBody>
      </p:sp>
      <p:sp>
        <p:nvSpPr>
          <p:cNvPr id="3" name="Content Placeholder 2"/>
          <p:cNvSpPr>
            <a:spLocks noGrp="1"/>
          </p:cNvSpPr>
          <p:nvPr>
            <p:ph idx="1"/>
          </p:nvPr>
        </p:nvSpPr>
        <p:spPr>
          <a:xfrm>
            <a:off x="838200" y="1524000"/>
            <a:ext cx="9141823" cy="4652963"/>
          </a:xfrm>
        </p:spPr>
        <p:txBody>
          <a:bodyPr>
            <a:noAutofit/>
          </a:bodyPr>
          <a:lstStyle/>
          <a:p>
            <a:pPr marL="0" indent="0" algn="ctr">
              <a:buNone/>
            </a:pPr>
            <a:r>
              <a:rPr lang="en-US" sz="5200" b="1" dirty="0"/>
              <a:t>Our Father who art in heaven,</a:t>
            </a:r>
            <a:br>
              <a:rPr lang="en-US" sz="5200" b="1" dirty="0"/>
            </a:br>
            <a:r>
              <a:rPr lang="en-US" sz="5200" b="1" dirty="0"/>
              <a:t>     hallowed be Thy name,</a:t>
            </a:r>
            <a:br>
              <a:rPr lang="en-US" sz="5200" b="1" dirty="0"/>
            </a:br>
            <a:r>
              <a:rPr lang="en-US" sz="5200" b="1" dirty="0"/>
              <a:t>     Thy kingdom come,</a:t>
            </a:r>
            <a:br>
              <a:rPr lang="en-US" sz="5200" b="1" dirty="0"/>
            </a:br>
            <a:r>
              <a:rPr lang="en-US" sz="5200" b="1" dirty="0"/>
              <a:t>     Thy will be done on earth as it is in heaven;</a:t>
            </a:r>
            <a:endParaRPr lang="en-US" sz="5200" dirty="0"/>
          </a:p>
        </p:txBody>
      </p:sp>
    </p:spTree>
    <p:extLst>
      <p:ext uri="{BB962C8B-B14F-4D97-AF65-F5344CB8AC3E}">
        <p14:creationId xmlns:p14="http://schemas.microsoft.com/office/powerpoint/2010/main" val="41301052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dirty="0"/>
          </a:p>
        </p:txBody>
      </p:sp>
      <p:sp>
        <p:nvSpPr>
          <p:cNvPr id="3" name="Content Placeholder 2"/>
          <p:cNvSpPr>
            <a:spLocks noGrp="1"/>
          </p:cNvSpPr>
          <p:nvPr>
            <p:ph idx="1"/>
          </p:nvPr>
        </p:nvSpPr>
        <p:spPr>
          <a:xfrm>
            <a:off x="322217" y="365125"/>
            <a:ext cx="10354491" cy="5811838"/>
          </a:xfrm>
        </p:spPr>
        <p:txBody>
          <a:bodyPr>
            <a:noAutofit/>
          </a:bodyPr>
          <a:lstStyle/>
          <a:p>
            <a:pPr marL="0" indent="0" algn="ctr">
              <a:buNone/>
            </a:pPr>
            <a:r>
              <a:rPr lang="en-US" sz="4800" b="1" dirty="0"/>
              <a:t>     </a:t>
            </a:r>
            <a:r>
              <a:rPr lang="en-US" sz="5000" b="1" dirty="0"/>
              <a:t>give us this day our daily bread;</a:t>
            </a:r>
            <a:br>
              <a:rPr lang="en-US" sz="5000" b="1" dirty="0"/>
            </a:br>
            <a:r>
              <a:rPr lang="en-US" sz="5000" b="1" dirty="0"/>
              <a:t>     and forgive us our trespasses as we forgive those who trespass against us;</a:t>
            </a:r>
            <a:br>
              <a:rPr lang="en-US" sz="5000" b="1" dirty="0"/>
            </a:br>
            <a:r>
              <a:rPr lang="en-US" sz="5000" b="1" dirty="0"/>
              <a:t>     and lead us not into temptation,</a:t>
            </a:r>
            <a:br>
              <a:rPr lang="en-US" sz="5000" b="1" dirty="0"/>
            </a:br>
            <a:r>
              <a:rPr lang="en-US" sz="5000" b="1" dirty="0"/>
              <a:t>     but deliver us from evil.</a:t>
            </a:r>
            <a:br>
              <a:rPr lang="en-US" sz="5000" b="1" dirty="0"/>
            </a:br>
            <a:r>
              <a:rPr lang="en-US" sz="5000" b="1" dirty="0"/>
              <a:t>For Thine is the kingdom and the power and the glory forever and ever. Amen.</a:t>
            </a:r>
            <a:endParaRPr lang="en-US" sz="5000" dirty="0"/>
          </a:p>
        </p:txBody>
      </p:sp>
    </p:spTree>
    <p:extLst>
      <p:ext uri="{BB962C8B-B14F-4D97-AF65-F5344CB8AC3E}">
        <p14:creationId xmlns:p14="http://schemas.microsoft.com/office/powerpoint/2010/main" val="34540156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7777"/>
            <a:ext cx="10515600" cy="3729185"/>
          </a:xfrm>
        </p:spPr>
        <p:txBody>
          <a:bodyPr>
            <a:normAutofit/>
          </a:bodyPr>
          <a:lstStyle/>
          <a:p>
            <a:pPr marL="0" indent="0" algn="ctr">
              <a:buNone/>
            </a:pPr>
            <a:r>
              <a:rPr lang="en-US" sz="6000" b="1" dirty="0">
                <a:sym typeface="Wingdings" panose="05000000000000000000" pitchFamily="2" charset="2"/>
              </a:rPr>
              <a:t></a:t>
            </a:r>
            <a:r>
              <a:rPr lang="en-US" sz="6000" b="1" dirty="0"/>
              <a:t> GOD’S SACRAMENT FOR US </a:t>
            </a:r>
            <a:r>
              <a:rPr lang="en-US" sz="6000" b="1" dirty="0">
                <a:sym typeface="Wingdings" panose="05000000000000000000" pitchFamily="2" charset="2"/>
              </a:rPr>
              <a:t></a:t>
            </a:r>
            <a:endParaRPr lang="en-US" sz="6000" dirty="0"/>
          </a:p>
        </p:txBody>
      </p:sp>
    </p:spTree>
    <p:extLst>
      <p:ext uri="{BB962C8B-B14F-4D97-AF65-F5344CB8AC3E}">
        <p14:creationId xmlns:p14="http://schemas.microsoft.com/office/powerpoint/2010/main" val="2793321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963712"/>
            <a:ext cx="10515600" cy="4213252"/>
          </a:xfrm>
        </p:spPr>
        <p:txBody>
          <a:bodyPr>
            <a:normAutofit/>
          </a:bodyPr>
          <a:lstStyle/>
          <a:p>
            <a:pPr marL="0" indent="0" algn="ctr">
              <a:buNone/>
            </a:pPr>
            <a:r>
              <a:rPr lang="en-US" sz="4800" b="1" dirty="0"/>
              <a:t>THE WORDS OF OUR LORD	</a:t>
            </a:r>
            <a:r>
              <a:rPr lang="en-US" sz="4800" dirty="0"/>
              <a:t>      </a:t>
            </a:r>
            <a:r>
              <a:rPr lang="en-US" sz="4800" i="1" dirty="0"/>
              <a:t>Matthew 26:26–28; Mark 14:22–24; </a:t>
            </a:r>
          </a:p>
          <a:p>
            <a:pPr marL="0" indent="0" algn="ctr">
              <a:buNone/>
            </a:pPr>
            <a:r>
              <a:rPr lang="en-US" sz="4800" i="1" dirty="0"/>
              <a:t>Luke 22:19–20; 1 Corinthians 11:23–25</a:t>
            </a:r>
            <a:endParaRPr lang="en-US" sz="4800" dirty="0"/>
          </a:p>
        </p:txBody>
      </p:sp>
    </p:spTree>
    <p:extLst>
      <p:ext uri="{BB962C8B-B14F-4D97-AF65-F5344CB8AC3E}">
        <p14:creationId xmlns:p14="http://schemas.microsoft.com/office/powerpoint/2010/main" val="27282216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34855" y="1795406"/>
            <a:ext cx="10406296" cy="4311218"/>
          </a:xfrm>
        </p:spPr>
        <p:txBody>
          <a:bodyPr>
            <a:normAutofit/>
          </a:bodyPr>
          <a:lstStyle/>
          <a:p>
            <a:pPr marL="0" indent="0" algn="ctr">
              <a:buNone/>
            </a:pPr>
            <a:r>
              <a:rPr lang="en-US" sz="4800" b="1" dirty="0"/>
              <a:t>DISTRIBUTION HYMNS</a:t>
            </a:r>
            <a:endParaRPr lang="en-US" sz="4800" dirty="0"/>
          </a:p>
          <a:p>
            <a:pPr marL="0" indent="0" algn="ctr">
              <a:buNone/>
            </a:pPr>
            <a:r>
              <a:rPr lang="en-US" sz="4800" b="1" dirty="0"/>
              <a:t>Video ~ </a:t>
            </a:r>
            <a:r>
              <a:rPr lang="en-US" sz="4800" dirty="0"/>
              <a:t>“Our God”</a:t>
            </a:r>
            <a:endParaRPr lang="en-US" sz="4800" b="1" dirty="0"/>
          </a:p>
          <a:p>
            <a:pPr marL="0" indent="0" algn="ctr">
              <a:buNone/>
            </a:pPr>
            <a:r>
              <a:rPr lang="en-US" sz="4400" b="1" dirty="0">
                <a:solidFill>
                  <a:srgbClr val="000000"/>
                </a:solidFill>
              </a:rPr>
              <a:t>LSB 636 St. 1,3-4,8 </a:t>
            </a:r>
            <a:r>
              <a:rPr lang="en-US" sz="4400" b="1" dirty="0"/>
              <a:t>~ </a:t>
            </a:r>
          </a:p>
          <a:p>
            <a:pPr marL="0" indent="0" algn="ctr">
              <a:buNone/>
            </a:pPr>
            <a:r>
              <a:rPr lang="en-US" sz="4400" i="1" dirty="0">
                <a:solidFill>
                  <a:srgbClr val="000000"/>
                </a:solidFill>
                <a:effectLst/>
                <a:ea typeface="Times New Roman" panose="02020603050405020304" pitchFamily="18" charset="0"/>
              </a:rPr>
              <a:t>“Soul Adorn Thyself with Gladness”</a:t>
            </a:r>
            <a:endParaRPr lang="en-US" sz="4400" dirty="0">
              <a:solidFill>
                <a:srgbClr val="000000"/>
              </a:solidFill>
              <a:effectLst/>
              <a:ea typeface="Times New Roman" panose="02020603050405020304" pitchFamily="18" charset="0"/>
            </a:endParaRPr>
          </a:p>
          <a:p>
            <a:pPr marL="0" indent="0" algn="ctr">
              <a:buNone/>
            </a:pPr>
            <a:r>
              <a:rPr lang="en-US" dirty="0"/>
              <a:t>	</a:t>
            </a:r>
          </a:p>
          <a:p>
            <a:pPr marL="0" indent="0" algn="ctr">
              <a:buNone/>
            </a:pPr>
            <a:r>
              <a:rPr lang="en-US" sz="4800" dirty="0"/>
              <a:t>	</a:t>
            </a:r>
          </a:p>
        </p:txBody>
      </p:sp>
    </p:spTree>
    <p:extLst>
      <p:ext uri="{BB962C8B-B14F-4D97-AF65-F5344CB8AC3E}">
        <p14:creationId xmlns:p14="http://schemas.microsoft.com/office/powerpoint/2010/main" val="443990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84B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ur God - Chris Tomlin (with lyrics)">
            <a:hlinkClick r:id="" action="ppaction://media"/>
            <a:extLst>
              <a:ext uri="{FF2B5EF4-FFF2-40B4-BE49-F238E27FC236}">
                <a16:creationId xmlns:a16="http://schemas.microsoft.com/office/drawing/2014/main" id="{238416A8-60CB-492D-9DF0-5D1ADEC0ECD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81891" y="656321"/>
            <a:ext cx="10972799" cy="5520642"/>
          </a:xfrm>
        </p:spPr>
      </p:pic>
    </p:spTree>
    <p:extLst>
      <p:ext uri="{BB962C8B-B14F-4D97-AF65-F5344CB8AC3E}">
        <p14:creationId xmlns:p14="http://schemas.microsoft.com/office/powerpoint/2010/main" val="223429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4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700B4-9F12-449A-A4EC-3DD9A2FC70C5}"/>
              </a:ext>
            </a:extLst>
          </p:cNvPr>
          <p:cNvSpPr>
            <a:spLocks noGrp="1"/>
          </p:cNvSpPr>
          <p:nvPr>
            <p:ph type="ctrTitle"/>
          </p:nvPr>
        </p:nvSpPr>
        <p:spPr/>
        <p:txBody>
          <a:bodyPr>
            <a:normAutofit fontScale="90000"/>
          </a:bodyPr>
          <a:lstStyle/>
          <a:p>
            <a:r>
              <a:rPr lang="en-US" sz="6000" b="1"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Soul, Adorn Yourself with Gladness</a:t>
            </a:r>
            <a:br>
              <a:rPr lang="en-US" sz="6000" b="1"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14D86DE3-25A0-4E68-A02F-8478F41071A5}"/>
              </a:ext>
            </a:extLst>
          </p:cNvPr>
          <p:cNvSpPr>
            <a:spLocks noGrp="1"/>
          </p:cNvSpPr>
          <p:nvPr>
            <p:ph type="subTitle" idx="1"/>
          </p:nvPr>
        </p:nvSpPr>
        <p:spPr/>
        <p:txBody>
          <a:bodyPr>
            <a:normAutofit/>
          </a:bodyPr>
          <a:lstStyle/>
          <a:p>
            <a:r>
              <a:rPr lang="en-US" sz="5400" dirty="0"/>
              <a:t>LSB 636</a:t>
            </a:r>
          </a:p>
        </p:txBody>
      </p:sp>
    </p:spTree>
    <p:extLst>
      <p:ext uri="{BB962C8B-B14F-4D97-AF65-F5344CB8AC3E}">
        <p14:creationId xmlns:p14="http://schemas.microsoft.com/office/powerpoint/2010/main" val="250312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1981200" y="381001"/>
            <a:ext cx="8229600" cy="5745163"/>
          </a:xfrm>
        </p:spPr>
        <p:txBody>
          <a:bodyPr>
            <a:noAutofit/>
          </a:bodyPr>
          <a:lstStyle/>
          <a:p>
            <a:pPr marL="0" indent="0" algn="ctr" fontAlgn="base">
              <a:buNone/>
            </a:pPr>
            <a:br>
              <a:rPr lang="en-US" sz="4400" dirty="0"/>
            </a:br>
            <a:r>
              <a:rPr lang="en-US" sz="4400" dirty="0"/>
              <a:t>Sing out!  Ring out!</a:t>
            </a:r>
            <a:br>
              <a:rPr lang="en-US" sz="4400" dirty="0"/>
            </a:br>
            <a:r>
              <a:rPr lang="en-US" sz="4400" dirty="0"/>
              <a:t>Jubilation!</a:t>
            </a:r>
            <a:br>
              <a:rPr lang="en-US" sz="4400" dirty="0"/>
            </a:br>
            <a:r>
              <a:rPr lang="en-US" sz="4400" dirty="0"/>
              <a:t>Exultation!</a:t>
            </a:r>
            <a:br>
              <a:rPr lang="en-US" sz="4400" dirty="0"/>
            </a:br>
            <a:r>
              <a:rPr lang="en-US" sz="4400" dirty="0"/>
              <a:t>Tell the story!</a:t>
            </a:r>
            <a:br>
              <a:rPr lang="en-US" sz="4400" dirty="0"/>
            </a:br>
            <a:r>
              <a:rPr lang="en-US" sz="4400" dirty="0"/>
              <a:t>Great is He, the King of Glory!</a:t>
            </a:r>
          </a:p>
        </p:txBody>
      </p:sp>
    </p:spTree>
    <p:extLst>
      <p:ext uri="{BB962C8B-B14F-4D97-AF65-F5344CB8AC3E}">
        <p14:creationId xmlns:p14="http://schemas.microsoft.com/office/powerpoint/2010/main" val="27140168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5F044-1FED-4DC3-9489-40686CAB01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46986D-2CE4-4A78-99C6-F6075494F6B7}"/>
              </a:ext>
            </a:extLst>
          </p:cNvPr>
          <p:cNvSpPr>
            <a:spLocks noGrp="1"/>
          </p:cNvSpPr>
          <p:nvPr>
            <p:ph idx="1"/>
          </p:nvPr>
        </p:nvSpPr>
        <p:spPr>
          <a:xfrm>
            <a:off x="838200" y="489098"/>
            <a:ext cx="10515600" cy="5687865"/>
          </a:xfrm>
        </p:spPr>
        <p:txBody>
          <a:bodyPr>
            <a:noAutofit/>
          </a:bodyPr>
          <a:lstStyle/>
          <a:p>
            <a:pPr marL="342900" marR="0" indent="-342900" algn="ctr">
              <a:spcBef>
                <a:spcPts val="0"/>
              </a:spcBef>
              <a:spcAft>
                <a:spcPts val="0"/>
              </a:spcAft>
              <a:buAutoNum type="arabicPlain"/>
              <a:tabLst>
                <a:tab pos="266065" algn="l"/>
                <a:tab pos="399415" algn="l"/>
                <a:tab pos="532765" algn="l"/>
                <a:tab pos="666115" algn="l"/>
                <a:tab pos="799465" algn="l"/>
                <a:tab pos="932815" algn="l"/>
                <a:tab pos="1066165" algn="l"/>
                <a:tab pos="1199515" algn="l"/>
                <a:tab pos="1332865" algn="l"/>
                <a:tab pos="1466215" algn="l"/>
              </a:tabLst>
            </a:pP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Soul, adorn yourself with gladness,</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Leave the gloomy haunts of sadness,</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Come into the daylight’s splendor,</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There with joy your praises render.</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Bless the One whose grace unbounded</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This amazing banquet founded;</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He, though </a:t>
            </a:r>
            <a:r>
              <a:rPr lang="en-US" sz="4400" dirty="0" err="1">
                <a:solidFill>
                  <a:srgbClr val="000000"/>
                </a:solidFill>
                <a:effectLst>
                  <a:outerShdw blurRad="38100" dist="38100" dir="2700000" algn="tl">
                    <a:srgbClr val="000000">
                      <a:alpha val="43137"/>
                    </a:srgbClr>
                  </a:outerShdw>
                </a:effectLst>
                <a:ea typeface="Times New Roman" panose="02020603050405020304" pitchFamily="18" charset="0"/>
              </a:rPr>
              <a:t>heav’nly</a:t>
            </a: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high, and holy,</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Deigns to dwell with you most lowly.</a:t>
            </a:r>
          </a:p>
          <a:p>
            <a:pPr marL="0" indent="0" algn="ctr">
              <a:buNone/>
            </a:pP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36876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5F044-1FED-4DC3-9489-40686CAB01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46986D-2CE4-4A78-99C6-F6075494F6B7}"/>
              </a:ext>
            </a:extLst>
          </p:cNvPr>
          <p:cNvSpPr>
            <a:spLocks noGrp="1"/>
          </p:cNvSpPr>
          <p:nvPr>
            <p:ph idx="1"/>
          </p:nvPr>
        </p:nvSpPr>
        <p:spPr>
          <a:xfrm>
            <a:off x="838200" y="489098"/>
            <a:ext cx="10515600" cy="5687865"/>
          </a:xfrm>
        </p:spPr>
        <p:txBody>
          <a:bodyPr>
            <a:noAutofit/>
          </a:bodyPr>
          <a:lstStyle/>
          <a:p>
            <a:pPr marL="0" marR="0" indent="0" algn="ctr">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3	He who craves a precious treasure</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Neither cost nor pain will measure;</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But the priceless gifts of heaven</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God to us has freely given.</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Though the wealth of earth were proffered,</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None could buy the gifts here offered:</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Christ’s true body, for you riven,</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And His blood, for you once given.</a:t>
            </a:r>
          </a:p>
          <a:p>
            <a:pPr marL="0" indent="0" algn="ctr">
              <a:buNone/>
            </a:pP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4607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5F044-1FED-4DC3-9489-40686CAB01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46986D-2CE4-4A78-99C6-F6075494F6B7}"/>
              </a:ext>
            </a:extLst>
          </p:cNvPr>
          <p:cNvSpPr>
            <a:spLocks noGrp="1"/>
          </p:cNvSpPr>
          <p:nvPr>
            <p:ph idx="1"/>
          </p:nvPr>
        </p:nvSpPr>
        <p:spPr>
          <a:xfrm>
            <a:off x="838200" y="489098"/>
            <a:ext cx="10515600" cy="5687865"/>
          </a:xfrm>
        </p:spPr>
        <p:txBody>
          <a:bodyPr>
            <a:noAutofit/>
          </a:bodyPr>
          <a:lstStyle/>
          <a:p>
            <a:pPr marL="0" marR="0" indent="0" algn="ctr">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4	Now in faith I humbly ponder</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Over this surpassing wonder</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That the bread of life is boundless</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Though the souls it feeds are countless:</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With the choicest wine of heaven</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Christ’s own blood to us is given.</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Oh, most glorious consolation,</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Pledge and seal of my salvation!</a:t>
            </a:r>
          </a:p>
          <a:p>
            <a:pPr marL="0" indent="0" algn="ctr">
              <a:buNone/>
            </a:pP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98418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5F044-1FED-4DC3-9489-40686CAB01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46986D-2CE4-4A78-99C6-F6075494F6B7}"/>
              </a:ext>
            </a:extLst>
          </p:cNvPr>
          <p:cNvSpPr>
            <a:spLocks noGrp="1"/>
          </p:cNvSpPr>
          <p:nvPr>
            <p:ph idx="1"/>
          </p:nvPr>
        </p:nvSpPr>
        <p:spPr>
          <a:xfrm>
            <a:off x="838200" y="489098"/>
            <a:ext cx="10515600" cy="5826642"/>
          </a:xfrm>
        </p:spPr>
        <p:txBody>
          <a:bodyPr>
            <a:noAutofit/>
          </a:bodyPr>
          <a:lstStyle/>
          <a:p>
            <a:pPr marL="0" marR="0" indent="0" algn="ctr">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8	Jesus, bread of life, I pray You,</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Let me gladly here obey You.</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By Your love I am invited,</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Be Your love with love requited;</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By this Supper let me measure,</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Lord, how vast and deep love’s treasure.</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Through the gift of grace You give me</a:t>
            </a:r>
            <a:b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b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As Your guest in </a:t>
            </a:r>
            <a:r>
              <a:rPr lang="en-US" sz="4400" dirty="0" err="1">
                <a:solidFill>
                  <a:srgbClr val="000000"/>
                </a:solidFill>
                <a:effectLst>
                  <a:outerShdw blurRad="38100" dist="38100" dir="2700000" algn="tl">
                    <a:srgbClr val="000000">
                      <a:alpha val="43137"/>
                    </a:srgbClr>
                  </a:outerShdw>
                </a:effectLst>
                <a:ea typeface="Times New Roman" panose="02020603050405020304" pitchFamily="18" charset="0"/>
              </a:rPr>
              <a:t>heav’n</a:t>
            </a:r>
            <a:r>
              <a:rPr lang="en-US" sz="4400" dirty="0">
                <a:solidFill>
                  <a:srgbClr val="000000"/>
                </a:solidFill>
                <a:effectLst>
                  <a:outerShdw blurRad="38100" dist="38100" dir="2700000" algn="tl">
                    <a:srgbClr val="000000">
                      <a:alpha val="43137"/>
                    </a:srgbClr>
                  </a:outerShdw>
                </a:effectLst>
                <a:ea typeface="Times New Roman" panose="02020603050405020304" pitchFamily="18" charset="0"/>
              </a:rPr>
              <a:t> receive me.</a:t>
            </a:r>
          </a:p>
          <a:p>
            <a:pPr marL="0" marR="0" indent="0">
              <a:spcBef>
                <a:spcPts val="0"/>
              </a:spcBef>
              <a:spcAft>
                <a:spcPts val="0"/>
              </a:spcAft>
              <a:buNone/>
            </a:pPr>
            <a:r>
              <a:rPr lang="en-US" sz="160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Text (</a:t>
            </a:r>
            <a:r>
              <a:rPr lang="en-US" sz="1600"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sts</a:t>
            </a:r>
            <a:r>
              <a:rPr lang="en-US" sz="160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1, 4–5): © 1978 Lutheran Book of Worship. </a:t>
            </a:r>
          </a:p>
          <a:p>
            <a:pPr marL="0" marR="0" indent="0">
              <a:spcBef>
                <a:spcPts val="0"/>
              </a:spcBef>
              <a:spcAft>
                <a:spcPts val="0"/>
              </a:spcAft>
              <a:buNone/>
            </a:pPr>
            <a:r>
              <a:rPr lang="en-US" sz="160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Used by permission: </a:t>
            </a:r>
          </a:p>
          <a:p>
            <a:pPr marL="0" marR="0" indent="0">
              <a:spcBef>
                <a:spcPts val="0"/>
              </a:spcBef>
              <a:spcAft>
                <a:spcPts val="0"/>
              </a:spcAft>
              <a:buNone/>
            </a:pPr>
            <a:r>
              <a:rPr lang="en-US" sz="160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LSB Hymn License no. 130003460</a:t>
            </a:r>
          </a:p>
          <a:p>
            <a:pPr marL="0" marR="0" indent="0">
              <a:spcBef>
                <a:spcPts val="0"/>
              </a:spcBef>
              <a:spcAft>
                <a:spcPts val="0"/>
              </a:spcAft>
              <a:buNone/>
            </a:pPr>
            <a:r>
              <a:rPr lang="en-US" sz="160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Text (</a:t>
            </a:r>
            <a:r>
              <a:rPr lang="en-US" sz="1600"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sts</a:t>
            </a:r>
            <a:r>
              <a:rPr lang="en-US" sz="160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2–3, 6–8): Public domain</a:t>
            </a:r>
          </a:p>
          <a:p>
            <a:pPr marL="0" marR="0" indent="0" algn="ctr">
              <a:spcBef>
                <a:spcPts val="0"/>
              </a:spcBef>
              <a:spcAft>
                <a:spcPts val="0"/>
              </a:spcAft>
              <a:buNone/>
              <a:tabLst>
                <a:tab pos="266065" algn="l"/>
                <a:tab pos="399415" algn="l"/>
                <a:tab pos="532765" algn="l"/>
                <a:tab pos="666115" algn="l"/>
                <a:tab pos="799465" algn="l"/>
                <a:tab pos="932815" algn="l"/>
                <a:tab pos="1066165" algn="l"/>
                <a:tab pos="1199515" algn="l"/>
                <a:tab pos="1332865" algn="l"/>
                <a:tab pos="1466215" algn="l"/>
              </a:tabLst>
            </a:pPr>
            <a:endParaRPr lang="en-US" sz="4400" dirty="0">
              <a:solidFill>
                <a:srgbClr val="000000"/>
              </a:solidFill>
              <a:effectLst>
                <a:outerShdw blurRad="38100" dist="38100" dir="2700000" algn="tl">
                  <a:srgbClr val="000000">
                    <a:alpha val="43137"/>
                  </a:srgbClr>
                </a:outerShdw>
              </a:effectLst>
              <a:ea typeface="Times New Roman" panose="02020603050405020304" pitchFamily="18" charset="0"/>
            </a:endParaRPr>
          </a:p>
          <a:p>
            <a:pPr marL="0" indent="0" algn="ctr">
              <a:buNone/>
            </a:pP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9438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A662-AEEA-4261-9B5A-2FC9CC8198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EC1912-19EE-43AD-9E29-08302DDAB39E}"/>
              </a:ext>
            </a:extLst>
          </p:cNvPr>
          <p:cNvSpPr>
            <a:spLocks noGrp="1"/>
          </p:cNvSpPr>
          <p:nvPr>
            <p:ph idx="1"/>
          </p:nvPr>
        </p:nvSpPr>
        <p:spPr>
          <a:xfrm>
            <a:off x="838200" y="365125"/>
            <a:ext cx="10515600" cy="5811838"/>
          </a:xfrm>
        </p:spPr>
        <p:txBody>
          <a:bodyPr>
            <a:noAutofit/>
          </a:bodyPr>
          <a:lstStyle/>
          <a:p>
            <a:pPr marL="0" marR="0" indent="0">
              <a:spcBef>
                <a:spcPts val="0"/>
              </a:spcBef>
              <a:spcAft>
                <a:spcPts val="0"/>
              </a:spcAft>
              <a:buNone/>
              <a:tabLst>
                <a:tab pos="6858000" algn="r"/>
              </a:tabLst>
            </a:pPr>
            <a:r>
              <a:rPr lang="en-US" sz="4400" b="1" dirty="0">
                <a:solidFill>
                  <a:srgbClr val="000000"/>
                </a:solidFill>
                <a:effectLst/>
                <a:ea typeface="Times New Roman" panose="02020603050405020304" pitchFamily="18" charset="0"/>
                <a:cs typeface="Times New Roman" panose="02020603050405020304" pitchFamily="18" charset="0"/>
              </a:rPr>
              <a:t>THANK THE LORD	</a:t>
            </a:r>
            <a:r>
              <a:rPr lang="en-US" sz="4400" b="0" i="1" dirty="0">
                <a:solidFill>
                  <a:srgbClr val="000000"/>
                </a:solidFill>
                <a:effectLst/>
                <a:ea typeface="Times New Roman" panose="02020603050405020304" pitchFamily="18" charset="0"/>
                <a:cs typeface="Times New Roman" panose="02020603050405020304" pitchFamily="18" charset="0"/>
              </a:rPr>
              <a:t>LSB 164</a:t>
            </a:r>
            <a:endParaRPr lang="en-US" sz="4400" b="1" dirty="0">
              <a:solidFill>
                <a:srgbClr val="00000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People:</a:t>
            </a:r>
            <a:r>
              <a:rPr lang="en-US" sz="4400" dirty="0">
                <a:solidFill>
                  <a:srgbClr val="000000"/>
                </a:solidFill>
                <a:effectLst/>
                <a:ea typeface="Times New Roman" panose="02020603050405020304" pitchFamily="18" charset="0"/>
              </a:rPr>
              <a:t> </a:t>
            </a:r>
            <a:r>
              <a:rPr lang="en-US" sz="4400" b="1" dirty="0">
                <a:solidFill>
                  <a:srgbClr val="000000"/>
                </a:solidFill>
                <a:effectLst/>
                <a:ea typeface="Times New Roman" panose="02020603050405020304" pitchFamily="18" charset="0"/>
              </a:rPr>
              <a:t>Thank the Lord and sing His praise; tell </a:t>
            </a:r>
            <a:r>
              <a:rPr lang="en-US" sz="4400" b="1" dirty="0" err="1">
                <a:solidFill>
                  <a:srgbClr val="000000"/>
                </a:solidFill>
                <a:effectLst/>
                <a:ea typeface="Times New Roman" panose="02020603050405020304" pitchFamily="18" charset="0"/>
              </a:rPr>
              <a:t>ev’ryone</a:t>
            </a:r>
            <a:r>
              <a:rPr lang="en-US" sz="4400" b="1" dirty="0">
                <a:solidFill>
                  <a:srgbClr val="000000"/>
                </a:solidFill>
                <a:effectLst/>
                <a:ea typeface="Times New Roman" panose="02020603050405020304" pitchFamily="18" charset="0"/>
              </a:rPr>
              <a:t> what He has done.</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Let all who seek the Lord rejoice and proudly bear His name.</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He recalls His promises and leads His people forth in joy</a:t>
            </a:r>
            <a:endParaRPr lang="en-US" sz="4400" dirty="0">
              <a:solidFill>
                <a:srgbClr val="000000"/>
              </a:solidFill>
              <a:effectLst/>
              <a:ea typeface="Times New Roman" panose="02020603050405020304" pitchFamily="18" charset="0"/>
            </a:endParaRP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with shouts of thanksgiving. Alleluia, alleluia.</a:t>
            </a:r>
            <a:endParaRPr lang="en-US" sz="4400"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4107790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A662-AEEA-4261-9B5A-2FC9CC8198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EC1912-19EE-43AD-9E29-08302DDAB39E}"/>
              </a:ext>
            </a:extLst>
          </p:cNvPr>
          <p:cNvSpPr>
            <a:spLocks noGrp="1"/>
          </p:cNvSpPr>
          <p:nvPr>
            <p:ph idx="1"/>
          </p:nvPr>
        </p:nvSpPr>
        <p:spPr>
          <a:xfrm>
            <a:off x="838200" y="365125"/>
            <a:ext cx="10515600" cy="5811838"/>
          </a:xfrm>
        </p:spPr>
        <p:txBody>
          <a:bodyPr>
            <a:noAutofit/>
          </a:bodyPr>
          <a:lstStyle/>
          <a:p>
            <a:pPr marL="0" marR="0" indent="0">
              <a:spcBef>
                <a:spcPts val="0"/>
              </a:spcBef>
              <a:spcAft>
                <a:spcPts val="0"/>
              </a:spcAft>
              <a:buNone/>
            </a:pPr>
            <a:r>
              <a:rPr lang="en-US" sz="4400" b="1" dirty="0">
                <a:effectLst/>
                <a:ea typeface="Times New Roman" panose="02020603050405020304" pitchFamily="18" charset="0"/>
                <a:cs typeface="Arial" panose="020B0604020202020204" pitchFamily="34" charset="0"/>
              </a:rPr>
              <a:t>PRAYER OF THANKSGIVING</a:t>
            </a:r>
            <a:endParaRPr lang="en-US" sz="4400" dirty="0">
              <a:effectLst/>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4400" dirty="0">
                <a:effectLst/>
                <a:ea typeface="Times New Roman" panose="02020603050405020304" pitchFamily="18" charset="0"/>
                <a:cs typeface="Arial" panose="020B0604020202020204" pitchFamily="34" charset="0"/>
              </a:rPr>
              <a:t>Pastor:	Let us pray,</a:t>
            </a:r>
          </a:p>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ea typeface="Times New Roman" panose="02020603050405020304" pitchFamily="18" charset="0"/>
                <a:cs typeface="Arial" panose="020B0604020202020204" pitchFamily="34" charset="0"/>
              </a:rPr>
              <a:t>People: </a:t>
            </a:r>
            <a:r>
              <a:rPr lang="en-US" sz="4400" b="1" dirty="0">
                <a:solidFill>
                  <a:srgbClr val="000000"/>
                </a:solidFill>
                <a:effectLst/>
                <a:ea typeface="Times New Roman" panose="02020603050405020304" pitchFamily="18" charset="0"/>
              </a:rPr>
              <a:t>We give thanks to You, almighty God, that You have refreshed us through this salutary gift, and we implore You that of Your mercy You would strengthen us through the same in faith toward You and in fervent love toward one another; through</a:t>
            </a:r>
            <a:endParaRPr lang="en-US" sz="4400" dirty="0"/>
          </a:p>
        </p:txBody>
      </p:sp>
    </p:spTree>
    <p:extLst>
      <p:ext uri="{BB962C8B-B14F-4D97-AF65-F5344CB8AC3E}">
        <p14:creationId xmlns:p14="http://schemas.microsoft.com/office/powerpoint/2010/main" val="17009297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A662-AEEA-4261-9B5A-2FC9CC8198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EC1912-19EE-43AD-9E29-08302DDAB39E}"/>
              </a:ext>
            </a:extLst>
          </p:cNvPr>
          <p:cNvSpPr>
            <a:spLocks noGrp="1"/>
          </p:cNvSpPr>
          <p:nvPr>
            <p:ph idx="1"/>
          </p:nvPr>
        </p:nvSpPr>
        <p:spPr>
          <a:xfrm>
            <a:off x="838200" y="469233"/>
            <a:ext cx="10515600" cy="5707730"/>
          </a:xfrm>
        </p:spPr>
        <p:txBody>
          <a:bodyPr>
            <a:noAutofit/>
          </a:bodyPr>
          <a:lstStyle/>
          <a:p>
            <a:pPr marL="0" marR="0" indent="0">
              <a:spcBef>
                <a:spcPts val="0"/>
              </a:spcBef>
              <a:spcAft>
                <a:spcPts val="0"/>
              </a:spcAft>
              <a:buNone/>
              <a:tabLst>
                <a:tab pos="723265" algn="l"/>
                <a:tab pos="856615" algn="l"/>
                <a:tab pos="989965" algn="l"/>
                <a:tab pos="1123315" algn="l"/>
                <a:tab pos="1256665" algn="l"/>
                <a:tab pos="1390015" algn="l"/>
                <a:tab pos="1523365" algn="l"/>
                <a:tab pos="1656715" algn="l"/>
                <a:tab pos="1790065" algn="l"/>
                <a:tab pos="1923415" algn="l"/>
              </a:tabLst>
            </a:pPr>
            <a:r>
              <a:rPr lang="en-US" sz="4400" b="1" dirty="0">
                <a:solidFill>
                  <a:srgbClr val="000000"/>
                </a:solidFill>
                <a:effectLst/>
                <a:ea typeface="Times New Roman" panose="02020603050405020304" pitchFamily="18" charset="0"/>
              </a:rPr>
              <a:t>Jesus Christ, Your Son, our Lord, who lives and reigns with You and the Holy Spirit, one God, now and forever. Amen.</a:t>
            </a:r>
          </a:p>
          <a:p>
            <a:pPr algn="l"/>
            <a:endParaRPr lang="en-US" sz="1800" b="1" i="0" u="none" strike="noStrike" baseline="0" dirty="0">
              <a:solidFill>
                <a:srgbClr val="000000"/>
              </a:solidFill>
              <a:latin typeface="Segoe UI" panose="020B0502040204020203" pitchFamily="34" charset="0"/>
            </a:endParaRPr>
          </a:p>
          <a:p>
            <a:pPr marL="0" indent="0">
              <a:buNone/>
            </a:pPr>
            <a:endParaRPr lang="en-US" sz="4400" dirty="0"/>
          </a:p>
        </p:txBody>
      </p:sp>
    </p:spTree>
    <p:extLst>
      <p:ext uri="{BB962C8B-B14F-4D97-AF65-F5344CB8AC3E}">
        <p14:creationId xmlns:p14="http://schemas.microsoft.com/office/powerpoint/2010/main" val="34604245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7805"/>
          </a:xfrm>
        </p:spPr>
        <p:txBody>
          <a:bodyPr>
            <a:normAutofit fontScale="90000"/>
          </a:bodyPr>
          <a:lstStyle/>
          <a:p>
            <a:endParaRPr lang="en-US" dirty="0"/>
          </a:p>
        </p:txBody>
      </p:sp>
      <p:sp>
        <p:nvSpPr>
          <p:cNvPr id="3" name="Content Placeholder 2"/>
          <p:cNvSpPr>
            <a:spLocks noGrp="1"/>
          </p:cNvSpPr>
          <p:nvPr>
            <p:ph idx="1"/>
          </p:nvPr>
        </p:nvSpPr>
        <p:spPr>
          <a:xfrm>
            <a:off x="838200" y="1428749"/>
            <a:ext cx="10515600" cy="4748213"/>
          </a:xfrm>
        </p:spPr>
        <p:txBody>
          <a:bodyPr>
            <a:normAutofit fontScale="32500" lnSpcReduction="20000"/>
          </a:bodyPr>
          <a:lstStyle/>
          <a:p>
            <a:pPr marL="0" indent="0">
              <a:buNone/>
            </a:pPr>
            <a:r>
              <a:rPr lang="en-US" sz="16600" dirty="0">
                <a:effectLst>
                  <a:outerShdw blurRad="38100" dist="38100" dir="2700000" algn="tl">
                    <a:srgbClr val="000000">
                      <a:alpha val="43137"/>
                    </a:srgbClr>
                  </a:outerShdw>
                </a:effectLst>
              </a:rPr>
              <a:t>BENEDICTION ~ Sending	 </a:t>
            </a:r>
          </a:p>
          <a:p>
            <a:pPr marL="0" indent="0">
              <a:buNone/>
            </a:pPr>
            <a:r>
              <a:rPr lang="en-US" sz="14800" dirty="0">
                <a:effectLst>
                  <a:outerShdw blurRad="38100" dist="38100" dir="2700000" algn="tl">
                    <a:srgbClr val="000000">
                      <a:alpha val="43137"/>
                    </a:srgbClr>
                  </a:outerShdw>
                </a:effectLst>
              </a:rPr>
              <a:t>Pastor:	The Lord bless you and keep you.</a:t>
            </a:r>
            <a:br>
              <a:rPr lang="en-US" sz="14800" dirty="0">
                <a:effectLst>
                  <a:outerShdw blurRad="38100" dist="38100" dir="2700000" algn="tl">
                    <a:srgbClr val="000000">
                      <a:alpha val="43137"/>
                    </a:srgbClr>
                  </a:outerShdw>
                </a:effectLst>
              </a:rPr>
            </a:br>
            <a:r>
              <a:rPr lang="en-US" sz="14800" dirty="0">
                <a:effectLst>
                  <a:outerShdw blurRad="38100" dist="38100" dir="2700000" algn="tl">
                    <a:srgbClr val="000000">
                      <a:alpha val="43137"/>
                    </a:srgbClr>
                  </a:outerShdw>
                </a:effectLst>
              </a:rPr>
              <a:t>The Lord make His face shine on you and be gracious to you.</a:t>
            </a:r>
            <a:br>
              <a:rPr lang="en-US" sz="14800" dirty="0">
                <a:effectLst>
                  <a:outerShdw blurRad="38100" dist="38100" dir="2700000" algn="tl">
                    <a:srgbClr val="000000">
                      <a:alpha val="43137"/>
                    </a:srgbClr>
                  </a:outerShdw>
                </a:effectLst>
              </a:rPr>
            </a:br>
            <a:r>
              <a:rPr lang="en-US" sz="14800" dirty="0">
                <a:effectLst>
                  <a:outerShdw blurRad="38100" dist="38100" dir="2700000" algn="tl">
                    <a:srgbClr val="000000">
                      <a:alpha val="43137"/>
                    </a:srgbClr>
                  </a:outerShdw>
                </a:effectLst>
              </a:rPr>
              <a:t>The Lord look upon you with favor and </a:t>
            </a:r>
            <a:r>
              <a:rPr lang="en-US" sz="14800" dirty="0">
                <a:effectLst>
                  <a:outerShdw blurRad="38100" dist="38100" dir="2700000" algn="tl">
                    <a:srgbClr val="000000">
                      <a:alpha val="43137"/>
                    </a:srgbClr>
                  </a:outerShdw>
                </a:effectLst>
                <a:sym typeface="Wingdings" panose="05000000000000000000" pitchFamily="2" charset="2"/>
              </a:rPr>
              <a:t></a:t>
            </a:r>
            <a:r>
              <a:rPr lang="en-US" sz="14800" dirty="0">
                <a:effectLst>
                  <a:outerShdw blurRad="38100" dist="38100" dir="2700000" algn="tl">
                    <a:srgbClr val="000000">
                      <a:alpha val="43137"/>
                    </a:srgbClr>
                  </a:outerShdw>
                </a:effectLst>
              </a:rPr>
              <a:t> give you peace.    </a:t>
            </a:r>
            <a:r>
              <a:rPr lang="en-US" sz="14800" i="1" dirty="0">
                <a:effectLst>
                  <a:outerShdw blurRad="38100" dist="38100" dir="2700000" algn="tl">
                    <a:srgbClr val="000000">
                      <a:alpha val="43137"/>
                    </a:srgbClr>
                  </a:outerShdw>
                </a:effectLst>
              </a:rPr>
              <a:t>Numbers 6:24–26</a:t>
            </a:r>
            <a:endParaRPr lang="en-US" sz="14800" dirty="0">
              <a:effectLst>
                <a:outerShdw blurRad="38100" dist="38100" dir="2700000" algn="tl">
                  <a:srgbClr val="000000">
                    <a:alpha val="43137"/>
                  </a:srgbClr>
                </a:outerShdw>
              </a:effectLst>
            </a:endParaRPr>
          </a:p>
          <a:p>
            <a:pPr marL="0" indent="0">
              <a:buNone/>
            </a:pPr>
            <a:r>
              <a:rPr lang="en-US" sz="14800" dirty="0">
                <a:effectLst>
                  <a:outerShdw blurRad="38100" dist="38100" dir="2700000" algn="tl">
                    <a:srgbClr val="000000">
                      <a:alpha val="43137"/>
                    </a:srgbClr>
                  </a:outerShdw>
                </a:effectLst>
              </a:rPr>
              <a:t>People: Amen. </a:t>
            </a:r>
          </a:p>
        </p:txBody>
      </p:sp>
    </p:spTree>
    <p:extLst>
      <p:ext uri="{BB962C8B-B14F-4D97-AF65-F5344CB8AC3E}">
        <p14:creationId xmlns:p14="http://schemas.microsoft.com/office/powerpoint/2010/main" val="2079213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094E99A-1C49-4549-A492-63A61B1620CC}"/>
              </a:ext>
            </a:extLst>
          </p:cNvPr>
          <p:cNvSpPr>
            <a:spLocks noGrp="1" noChangeArrowheads="1"/>
          </p:cNvSpPr>
          <p:nvPr>
            <p:ph type="title"/>
          </p:nvPr>
        </p:nvSpPr>
        <p:spPr>
          <a:xfrm>
            <a:off x="1524000" y="274638"/>
            <a:ext cx="9144000" cy="1477962"/>
          </a:xfrm>
        </p:spPr>
        <p:txBody>
          <a:bodyPr/>
          <a:lstStyle/>
          <a:p>
            <a:pPr eaLnBrk="1" hangingPunct="1">
              <a:defRPr/>
            </a:pPr>
            <a:r>
              <a:rPr lang="en-US" altLang="en-US" sz="5400" b="1" dirty="0">
                <a:solidFill>
                  <a:schemeClr val="tx1"/>
                </a:solidFill>
                <a:effectLst>
                  <a:outerShdw blurRad="38100" dist="38100" dir="2700000" algn="tl">
                    <a:srgbClr val="C0C0C0"/>
                  </a:outerShdw>
                </a:effectLst>
                <a:latin typeface="Papyrus" panose="03070502060502030205" pitchFamily="66" charset="0"/>
              </a:rPr>
              <a:t>How Great Thou Art</a:t>
            </a:r>
            <a:br>
              <a:rPr lang="en-US" altLang="en-US" sz="5400" b="1" dirty="0">
                <a:solidFill>
                  <a:schemeClr val="tx1"/>
                </a:solidFill>
                <a:effectLst>
                  <a:outerShdw blurRad="38100" dist="38100" dir="2700000" algn="tl">
                    <a:srgbClr val="C0C0C0"/>
                  </a:outerShdw>
                </a:effectLst>
                <a:latin typeface="Papyrus" panose="03070502060502030205" pitchFamily="66" charset="0"/>
              </a:rPr>
            </a:br>
            <a:r>
              <a:rPr lang="en-US" altLang="en-US" sz="2400" b="1" dirty="0">
                <a:solidFill>
                  <a:schemeClr val="tx1"/>
                </a:solidFill>
                <a:effectLst>
                  <a:outerShdw blurRad="38100" dist="38100" dir="2700000" algn="tl">
                    <a:srgbClr val="C0C0C0"/>
                  </a:outerShdw>
                </a:effectLst>
                <a:latin typeface="Times New Roman" panose="02020603050405020304" pitchFamily="18" charset="0"/>
              </a:rPr>
              <a:t>LSB 801</a:t>
            </a:r>
            <a:r>
              <a:rPr lang="en-US" altLang="en-US" sz="2000" b="1" dirty="0">
                <a:solidFill>
                  <a:schemeClr val="tx1"/>
                </a:solidFill>
                <a:effectLst>
                  <a:outerShdw blurRad="38100" dist="38100" dir="2700000" algn="tl">
                    <a:srgbClr val="C0C0C0"/>
                  </a:outerShdw>
                </a:effectLst>
              </a:rPr>
              <a:t>.</a:t>
            </a:r>
          </a:p>
        </p:txBody>
      </p:sp>
      <p:sp>
        <p:nvSpPr>
          <p:cNvPr id="2051" name="Rectangle 3">
            <a:extLst>
              <a:ext uri="{FF2B5EF4-FFF2-40B4-BE49-F238E27FC236}">
                <a16:creationId xmlns:a16="http://schemas.microsoft.com/office/drawing/2014/main" id="{9F71A284-A1CE-4F63-BDA4-D824293A1390}"/>
              </a:ext>
            </a:extLst>
          </p:cNvPr>
          <p:cNvSpPr>
            <a:spLocks noGrp="1" noChangeArrowheads="1"/>
          </p:cNvSpPr>
          <p:nvPr>
            <p:ph type="body" idx="1"/>
          </p:nvPr>
        </p:nvSpPr>
        <p:spPr>
          <a:xfrm>
            <a:off x="1447800" y="1752600"/>
            <a:ext cx="9144000" cy="4648200"/>
          </a:xfrm>
        </p:spPr>
        <p:txBody>
          <a:bodyPr/>
          <a:lstStyle/>
          <a:p>
            <a:pPr algn="ctr" eaLnBrk="1" hangingPunct="1">
              <a:lnSpc>
                <a:spcPct val="90000"/>
              </a:lnSpc>
              <a:buFontTx/>
              <a:buNone/>
            </a:pPr>
            <a:r>
              <a:rPr lang="en-US" altLang="en-US" sz="4400" dirty="0">
                <a:effectLst>
                  <a:outerShdw blurRad="38100" dist="38100" dir="2700000" algn="tl">
                    <a:srgbClr val="000000">
                      <a:alpha val="43137"/>
                    </a:srgbClr>
                  </a:outerShdw>
                </a:effectLst>
              </a:rPr>
              <a:t>O Lord my God, when I in awesome wonder</a:t>
            </a:r>
            <a:br>
              <a:rPr lang="en-US" altLang="en-US" sz="4400" dirty="0">
                <a:effectLst>
                  <a:outerShdw blurRad="38100" dist="38100" dir="2700000" algn="tl">
                    <a:srgbClr val="000000">
                      <a:alpha val="43137"/>
                    </a:srgbClr>
                  </a:outerShdw>
                </a:effectLst>
              </a:rPr>
            </a:br>
            <a:r>
              <a:rPr lang="en-US" altLang="en-US" sz="4400" dirty="0">
                <a:effectLst>
                  <a:outerShdw blurRad="38100" dist="38100" dir="2700000" algn="tl">
                    <a:srgbClr val="000000">
                      <a:alpha val="43137"/>
                    </a:srgbClr>
                  </a:outerShdw>
                </a:effectLst>
              </a:rPr>
              <a:t>    Consider all the works Thy hand hath made,</a:t>
            </a:r>
            <a:br>
              <a:rPr lang="en-US" altLang="en-US" sz="4400" dirty="0">
                <a:effectLst>
                  <a:outerShdw blurRad="38100" dist="38100" dir="2700000" algn="tl">
                    <a:srgbClr val="000000">
                      <a:alpha val="43137"/>
                    </a:srgbClr>
                  </a:outerShdw>
                </a:effectLst>
              </a:rPr>
            </a:br>
            <a:r>
              <a:rPr lang="en-US" altLang="en-US" sz="4400" dirty="0">
                <a:effectLst>
                  <a:outerShdw blurRad="38100" dist="38100" dir="2700000" algn="tl">
                    <a:srgbClr val="000000">
                      <a:alpha val="43137"/>
                    </a:srgbClr>
                  </a:outerShdw>
                </a:effectLst>
              </a:rPr>
              <a:t>I see the stars, I hear the mighty thunder,</a:t>
            </a:r>
            <a:br>
              <a:rPr lang="en-US" altLang="en-US" sz="4400" dirty="0">
                <a:effectLst>
                  <a:outerShdw blurRad="38100" dist="38100" dir="2700000" algn="tl">
                    <a:srgbClr val="000000">
                      <a:alpha val="43137"/>
                    </a:srgbClr>
                  </a:outerShdw>
                </a:effectLst>
              </a:rPr>
            </a:br>
            <a:r>
              <a:rPr lang="en-US" altLang="en-US" sz="4400" dirty="0">
                <a:effectLst>
                  <a:outerShdw blurRad="38100" dist="38100" dir="2700000" algn="tl">
                    <a:srgbClr val="000000">
                      <a:alpha val="43137"/>
                    </a:srgbClr>
                  </a:outerShdw>
                </a:effectLst>
              </a:rPr>
              <a:t>    Thy </a:t>
            </a:r>
            <a:r>
              <a:rPr lang="en-US" altLang="en-US" sz="4400" dirty="0" err="1">
                <a:effectLst>
                  <a:outerShdw blurRad="38100" dist="38100" dir="2700000" algn="tl">
                    <a:srgbClr val="000000">
                      <a:alpha val="43137"/>
                    </a:srgbClr>
                  </a:outerShdw>
                </a:effectLst>
              </a:rPr>
              <a:t>pow’r</a:t>
            </a:r>
            <a:r>
              <a:rPr lang="en-US" altLang="en-US" sz="4400" dirty="0">
                <a:effectLst>
                  <a:outerShdw blurRad="38100" dist="38100" dir="2700000" algn="tl">
                    <a:srgbClr val="000000">
                      <a:alpha val="43137"/>
                    </a:srgbClr>
                  </a:outerShdw>
                </a:effectLst>
              </a:rPr>
              <a:t> throughout the universe displayed; </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5551EB-46CF-4FFA-A11D-749358AE336C}"/>
              </a:ext>
            </a:extLst>
          </p:cNvPr>
          <p:cNvSpPr>
            <a:spLocks noGrp="1" noChangeArrowheads="1"/>
          </p:cNvSpPr>
          <p:nvPr>
            <p:ph type="body" idx="1"/>
          </p:nvPr>
        </p:nvSpPr>
        <p:spPr>
          <a:xfrm>
            <a:off x="1600200" y="731838"/>
            <a:ext cx="8686800" cy="5364162"/>
          </a:xfrm>
        </p:spPr>
        <p:txBody>
          <a:bodyPr/>
          <a:lstStyle/>
          <a:p>
            <a:pPr algn="ctr" eaLnBrk="1" hangingPunct="1">
              <a:lnSpc>
                <a:spcPct val="90000"/>
              </a:lnSpc>
              <a:buFontTx/>
              <a:buNone/>
            </a:pPr>
            <a:r>
              <a:rPr lang="en-US" altLang="en-US" sz="4000" dirty="0">
                <a:effectLst>
                  <a:outerShdw blurRad="38100" dist="38100" dir="2700000" algn="tl">
                    <a:srgbClr val="000000">
                      <a:alpha val="43137"/>
                    </a:srgbClr>
                  </a:outerShdw>
                </a:effectLst>
              </a:rPr>
              <a:t>Then sings my soul, </a:t>
            </a:r>
          </a:p>
          <a:p>
            <a:pPr algn="ctr" eaLnBrk="1" hangingPunct="1">
              <a:lnSpc>
                <a:spcPct val="90000"/>
              </a:lnSpc>
              <a:buFontTx/>
              <a:buNone/>
            </a:pPr>
            <a:r>
              <a:rPr lang="en-US" altLang="en-US" sz="4000" dirty="0">
                <a:effectLst>
                  <a:outerShdw blurRad="38100" dist="38100" dir="2700000" algn="tl">
                    <a:srgbClr val="000000">
                      <a:alpha val="43137"/>
                    </a:srgbClr>
                  </a:outerShdw>
                </a:effectLst>
              </a:rPr>
              <a:t>my Savior God, to Thee,</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    How great Thou art! </a:t>
            </a:r>
          </a:p>
          <a:p>
            <a:pPr algn="ctr" eaLnBrk="1" hangingPunct="1">
              <a:lnSpc>
                <a:spcPct val="90000"/>
              </a:lnSpc>
              <a:buFontTx/>
              <a:buNone/>
            </a:pPr>
            <a:r>
              <a:rPr lang="en-US" altLang="en-US" sz="4000" dirty="0">
                <a:effectLst>
                  <a:outerShdw blurRad="38100" dist="38100" dir="2700000" algn="tl">
                    <a:srgbClr val="000000">
                      <a:alpha val="43137"/>
                    </a:srgbClr>
                  </a:outerShdw>
                </a:effectLst>
              </a:rPr>
              <a:t>How great Thou art!</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Then sings my soul, </a:t>
            </a:r>
          </a:p>
          <a:p>
            <a:pPr algn="ctr" eaLnBrk="1" hangingPunct="1">
              <a:lnSpc>
                <a:spcPct val="90000"/>
              </a:lnSpc>
              <a:buFontTx/>
              <a:buNone/>
            </a:pPr>
            <a:r>
              <a:rPr lang="en-US" altLang="en-US" sz="4000" dirty="0">
                <a:effectLst>
                  <a:outerShdw blurRad="38100" dist="38100" dir="2700000" algn="tl">
                    <a:srgbClr val="000000">
                      <a:alpha val="43137"/>
                    </a:srgbClr>
                  </a:outerShdw>
                </a:effectLst>
              </a:rPr>
              <a:t>my Savior God, to Thee,</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    How great Thou art! </a:t>
            </a:r>
          </a:p>
          <a:p>
            <a:pPr algn="ctr" eaLnBrk="1" hangingPunct="1">
              <a:lnSpc>
                <a:spcPct val="90000"/>
              </a:lnSpc>
              <a:buFontTx/>
              <a:buNone/>
            </a:pPr>
            <a:r>
              <a:rPr lang="en-US" altLang="en-US" sz="4000" dirty="0">
                <a:effectLst>
                  <a:outerShdw blurRad="38100" dist="38100" dir="2700000" algn="tl">
                    <a:srgbClr val="000000">
                      <a:alpha val="43137"/>
                    </a:srgbClr>
                  </a:outerShdw>
                </a:effectLst>
              </a:rPr>
              <a:t>How great Thou art!</a:t>
            </a:r>
            <a:r>
              <a:rPr lang="en-US" altLang="en-US" sz="2800" dirty="0">
                <a:effectLst>
                  <a:outerShdw blurRad="38100" dist="38100" dir="2700000" algn="tl">
                    <a:srgbClr val="000000">
                      <a:alpha val="43137"/>
                    </a:srgbClr>
                  </a:outerShdw>
                </a:effectLst>
              </a:rPr>
              <a:t>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1981200" y="381001"/>
            <a:ext cx="8229600" cy="5745163"/>
          </a:xfrm>
        </p:spPr>
        <p:txBody>
          <a:bodyPr>
            <a:noAutofit/>
          </a:bodyPr>
          <a:lstStyle/>
          <a:p>
            <a:pPr marL="0" indent="0" algn="ctr">
              <a:buNone/>
            </a:pPr>
            <a:r>
              <a:rPr lang="en-US" sz="4400" dirty="0"/>
              <a:t>“What joy to know, when life is past,</a:t>
            </a:r>
            <a:br>
              <a:rPr lang="en-US" sz="4400" dirty="0"/>
            </a:br>
            <a:r>
              <a:rPr lang="en-US" sz="4400" dirty="0"/>
              <a:t>The Lord we love is first and last,</a:t>
            </a:r>
            <a:br>
              <a:rPr lang="en-US" sz="4400" dirty="0"/>
            </a:br>
            <a:r>
              <a:rPr lang="en-US" sz="4400" dirty="0"/>
              <a:t>The end and the beginning!</a:t>
            </a:r>
            <a:br>
              <a:rPr lang="en-US" sz="4400" dirty="0"/>
            </a:br>
            <a:r>
              <a:rPr lang="en-US" sz="4400" dirty="0"/>
              <a:t>He will one day, oh, glorious grace,</a:t>
            </a:r>
            <a:br>
              <a:rPr lang="en-US" sz="4400" dirty="0"/>
            </a:br>
            <a:r>
              <a:rPr lang="en-US" sz="4400" dirty="0"/>
              <a:t>Transport us to that happy place</a:t>
            </a:r>
            <a:br>
              <a:rPr lang="en-US" sz="4400" dirty="0"/>
            </a:br>
            <a:r>
              <a:rPr lang="en-US" sz="4400" dirty="0"/>
              <a:t>Beyond all tears and sinning!</a:t>
            </a:r>
          </a:p>
        </p:txBody>
      </p:sp>
    </p:spTree>
    <p:extLst>
      <p:ext uri="{BB962C8B-B14F-4D97-AF65-F5344CB8AC3E}">
        <p14:creationId xmlns:p14="http://schemas.microsoft.com/office/powerpoint/2010/main" val="29329466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F52A536-D2D4-4952-8BE4-A208AF1B634A}"/>
              </a:ext>
            </a:extLst>
          </p:cNvPr>
          <p:cNvSpPr>
            <a:spLocks noGrp="1" noChangeArrowheads="1"/>
          </p:cNvSpPr>
          <p:nvPr>
            <p:ph type="body" idx="1"/>
          </p:nvPr>
        </p:nvSpPr>
        <p:spPr>
          <a:xfrm>
            <a:off x="1981200" y="457201"/>
            <a:ext cx="8229600" cy="6149339"/>
          </a:xfrm>
        </p:spPr>
        <p:txBody>
          <a:bodyPr/>
          <a:lstStyle/>
          <a:p>
            <a:pPr algn="ctr" eaLnBrk="1" hangingPunct="1">
              <a:buFontTx/>
              <a:buNone/>
            </a:pPr>
            <a:r>
              <a:rPr lang="en-US" altLang="en-US" sz="4400" dirty="0">
                <a:effectLst>
                  <a:outerShdw blurRad="38100" dist="38100" dir="2700000" algn="tl">
                    <a:srgbClr val="000000">
                      <a:alpha val="43137"/>
                    </a:srgbClr>
                  </a:outerShdw>
                </a:effectLst>
              </a:rPr>
              <a:t>When through the woods and </a:t>
            </a:r>
          </a:p>
          <a:p>
            <a:pPr algn="ctr" eaLnBrk="1" hangingPunct="1">
              <a:buFontTx/>
              <a:buNone/>
            </a:pPr>
            <a:r>
              <a:rPr lang="en-US" altLang="en-US" sz="4400" dirty="0">
                <a:effectLst>
                  <a:outerShdw blurRad="38100" dist="38100" dir="2700000" algn="tl">
                    <a:srgbClr val="000000">
                      <a:alpha val="43137"/>
                    </a:srgbClr>
                  </a:outerShdw>
                </a:effectLst>
              </a:rPr>
              <a:t>forest glades I wander,</a:t>
            </a:r>
            <a:br>
              <a:rPr lang="en-US" altLang="en-US" sz="4400" dirty="0">
                <a:effectLst>
                  <a:outerShdw blurRad="38100" dist="38100" dir="2700000" algn="tl">
                    <a:srgbClr val="000000">
                      <a:alpha val="43137"/>
                    </a:srgbClr>
                  </a:outerShdw>
                </a:effectLst>
              </a:rPr>
            </a:br>
            <a:r>
              <a:rPr lang="en-US" altLang="en-US" sz="4400" dirty="0">
                <a:effectLst>
                  <a:outerShdw blurRad="38100" dist="38100" dir="2700000" algn="tl">
                    <a:srgbClr val="000000">
                      <a:alpha val="43137"/>
                    </a:srgbClr>
                  </a:outerShdw>
                </a:effectLst>
              </a:rPr>
              <a:t>    I hear the birds sing </a:t>
            </a:r>
          </a:p>
          <a:p>
            <a:pPr algn="ctr" eaLnBrk="1" hangingPunct="1">
              <a:buFontTx/>
              <a:buNone/>
            </a:pPr>
            <a:r>
              <a:rPr lang="en-US" altLang="en-US" sz="4400" dirty="0">
                <a:effectLst>
                  <a:outerShdw blurRad="38100" dist="38100" dir="2700000" algn="tl">
                    <a:srgbClr val="000000">
                      <a:alpha val="43137"/>
                    </a:srgbClr>
                  </a:outerShdw>
                </a:effectLst>
              </a:rPr>
              <a:t>sweetly in the trees;</a:t>
            </a:r>
            <a:br>
              <a:rPr lang="en-US" altLang="en-US" sz="4400" dirty="0">
                <a:effectLst>
                  <a:outerShdw blurRad="38100" dist="38100" dir="2700000" algn="tl">
                    <a:srgbClr val="000000">
                      <a:alpha val="43137"/>
                    </a:srgbClr>
                  </a:outerShdw>
                </a:effectLst>
              </a:rPr>
            </a:br>
            <a:r>
              <a:rPr lang="en-US" altLang="en-US" sz="4400" dirty="0">
                <a:effectLst>
                  <a:outerShdw blurRad="38100" dist="38100" dir="2700000" algn="tl">
                    <a:srgbClr val="000000">
                      <a:alpha val="43137"/>
                    </a:srgbClr>
                  </a:outerShdw>
                </a:effectLst>
              </a:rPr>
              <a:t>When I look down from </a:t>
            </a:r>
          </a:p>
          <a:p>
            <a:pPr algn="ctr" eaLnBrk="1" hangingPunct="1">
              <a:buFontTx/>
              <a:buNone/>
            </a:pPr>
            <a:r>
              <a:rPr lang="en-US" altLang="en-US" sz="4400" dirty="0">
                <a:effectLst>
                  <a:outerShdw blurRad="38100" dist="38100" dir="2700000" algn="tl">
                    <a:srgbClr val="000000">
                      <a:alpha val="43137"/>
                    </a:srgbClr>
                  </a:outerShdw>
                </a:effectLst>
              </a:rPr>
              <a:t>lofty mountain grandeur</a:t>
            </a:r>
            <a:br>
              <a:rPr lang="en-US" altLang="en-US" sz="4400" dirty="0">
                <a:effectLst>
                  <a:outerShdw blurRad="38100" dist="38100" dir="2700000" algn="tl">
                    <a:srgbClr val="000000">
                      <a:alpha val="43137"/>
                    </a:srgbClr>
                  </a:outerShdw>
                </a:effectLst>
              </a:rPr>
            </a:br>
            <a:r>
              <a:rPr lang="en-US" altLang="en-US" sz="4400" dirty="0">
                <a:effectLst>
                  <a:outerShdw blurRad="38100" dist="38100" dir="2700000" algn="tl">
                    <a:srgbClr val="000000">
                      <a:alpha val="43137"/>
                    </a:srgbClr>
                  </a:outerShdw>
                </a:effectLst>
              </a:rPr>
              <a:t>    And hear the brook and </a:t>
            </a:r>
          </a:p>
          <a:p>
            <a:pPr algn="ctr" eaLnBrk="1" hangingPunct="1">
              <a:buFontTx/>
              <a:buNone/>
            </a:pPr>
            <a:r>
              <a:rPr lang="en-US" altLang="en-US" sz="4400" dirty="0">
                <a:effectLst>
                  <a:outerShdw blurRad="38100" dist="38100" dir="2700000" algn="tl">
                    <a:srgbClr val="000000">
                      <a:alpha val="43137"/>
                    </a:srgbClr>
                  </a:outerShdw>
                </a:effectLst>
              </a:rPr>
              <a:t>feel the gentle breeze;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B40279F-5FCB-4C73-A6B3-FD703B5BA52F}"/>
              </a:ext>
            </a:extLst>
          </p:cNvPr>
          <p:cNvSpPr>
            <a:spLocks noGrp="1" noChangeArrowheads="1"/>
          </p:cNvSpPr>
          <p:nvPr>
            <p:ph type="body" idx="1"/>
          </p:nvPr>
        </p:nvSpPr>
        <p:spPr>
          <a:xfrm>
            <a:off x="1600200" y="731838"/>
            <a:ext cx="8686800" cy="5364162"/>
          </a:xfrm>
        </p:spPr>
        <p:txBody>
          <a:bodyPr/>
          <a:lstStyle/>
          <a:p>
            <a:pPr algn="ctr" eaLnBrk="1" hangingPunct="1">
              <a:lnSpc>
                <a:spcPct val="90000"/>
              </a:lnSpc>
              <a:buFontTx/>
              <a:buNone/>
            </a:pPr>
            <a:r>
              <a:rPr lang="en-US" altLang="en-US" sz="4000" dirty="0">
                <a:effectLst>
                  <a:outerShdw blurRad="38100" dist="38100" dir="2700000" algn="tl">
                    <a:srgbClr val="000000">
                      <a:alpha val="43137"/>
                    </a:srgbClr>
                  </a:outerShdw>
                </a:effectLst>
              </a:rPr>
              <a:t>Then sings my soul, </a:t>
            </a:r>
          </a:p>
          <a:p>
            <a:pPr algn="ctr" eaLnBrk="1" hangingPunct="1">
              <a:lnSpc>
                <a:spcPct val="90000"/>
              </a:lnSpc>
              <a:buFontTx/>
              <a:buNone/>
            </a:pPr>
            <a:r>
              <a:rPr lang="en-US" altLang="en-US" sz="4000" dirty="0">
                <a:effectLst>
                  <a:outerShdw blurRad="38100" dist="38100" dir="2700000" algn="tl">
                    <a:srgbClr val="000000">
                      <a:alpha val="43137"/>
                    </a:srgbClr>
                  </a:outerShdw>
                </a:effectLst>
              </a:rPr>
              <a:t>my Savior God, to Thee,</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    How great Thou art! </a:t>
            </a:r>
          </a:p>
          <a:p>
            <a:pPr algn="ctr" eaLnBrk="1" hangingPunct="1">
              <a:lnSpc>
                <a:spcPct val="90000"/>
              </a:lnSpc>
              <a:buFontTx/>
              <a:buNone/>
            </a:pPr>
            <a:r>
              <a:rPr lang="en-US" altLang="en-US" sz="4000" dirty="0">
                <a:effectLst>
                  <a:outerShdw blurRad="38100" dist="38100" dir="2700000" algn="tl">
                    <a:srgbClr val="000000">
                      <a:alpha val="43137"/>
                    </a:srgbClr>
                  </a:outerShdw>
                </a:effectLst>
              </a:rPr>
              <a:t>How great Thou art!</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Then sings my soul, </a:t>
            </a:r>
          </a:p>
          <a:p>
            <a:pPr algn="ctr" eaLnBrk="1" hangingPunct="1">
              <a:lnSpc>
                <a:spcPct val="90000"/>
              </a:lnSpc>
              <a:buFontTx/>
              <a:buNone/>
            </a:pPr>
            <a:r>
              <a:rPr lang="en-US" altLang="en-US" sz="4000" dirty="0">
                <a:effectLst>
                  <a:outerShdw blurRad="38100" dist="38100" dir="2700000" algn="tl">
                    <a:srgbClr val="000000">
                      <a:alpha val="43137"/>
                    </a:srgbClr>
                  </a:outerShdw>
                </a:effectLst>
              </a:rPr>
              <a:t>my Savior God, to Thee,</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    How great Thou art! </a:t>
            </a:r>
          </a:p>
          <a:p>
            <a:pPr algn="ctr" eaLnBrk="1" hangingPunct="1">
              <a:lnSpc>
                <a:spcPct val="90000"/>
              </a:lnSpc>
              <a:buFontTx/>
              <a:buNone/>
            </a:pPr>
            <a:r>
              <a:rPr lang="en-US" altLang="en-US" sz="4000" dirty="0">
                <a:effectLst>
                  <a:outerShdw blurRad="38100" dist="38100" dir="2700000" algn="tl">
                    <a:srgbClr val="000000">
                      <a:alpha val="43137"/>
                    </a:srgbClr>
                  </a:outerShdw>
                </a:effectLst>
              </a:rPr>
              <a:t>How great Thou art!</a:t>
            </a:r>
            <a:r>
              <a:rPr lang="en-US" altLang="en-US" sz="2800" dirty="0">
                <a:effectLst>
                  <a:outerShdw blurRad="38100" dist="38100" dir="2700000" algn="tl">
                    <a:srgbClr val="000000">
                      <a:alpha val="43137"/>
                    </a:srgbClr>
                  </a:outerShdw>
                </a:effectLst>
              </a:rPr>
              <a:t> </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1B2D880-1F56-4337-BBFC-D2A071BB9733}"/>
              </a:ext>
            </a:extLst>
          </p:cNvPr>
          <p:cNvSpPr>
            <a:spLocks noGrp="1" noChangeArrowheads="1"/>
          </p:cNvSpPr>
          <p:nvPr>
            <p:ph type="body" idx="1"/>
          </p:nvPr>
        </p:nvSpPr>
        <p:spPr>
          <a:xfrm>
            <a:off x="1828800" y="655638"/>
            <a:ext cx="8229600" cy="5821362"/>
          </a:xfrm>
        </p:spPr>
        <p:txBody>
          <a:bodyPr/>
          <a:lstStyle/>
          <a:p>
            <a:pPr algn="ctr" eaLnBrk="1" hangingPunct="1">
              <a:buFontTx/>
              <a:buNone/>
            </a:pPr>
            <a:r>
              <a:rPr lang="en-US" altLang="en-US" sz="4400" dirty="0">
                <a:effectLst>
                  <a:outerShdw blurRad="38100" dist="38100" dir="2700000" algn="tl">
                    <a:srgbClr val="000000">
                      <a:alpha val="43137"/>
                    </a:srgbClr>
                  </a:outerShdw>
                </a:effectLst>
              </a:rPr>
              <a:t>But when I think that God, His Son not sparing,</a:t>
            </a:r>
            <a:br>
              <a:rPr lang="en-US" altLang="en-US" sz="4400" dirty="0">
                <a:effectLst>
                  <a:outerShdw blurRad="38100" dist="38100" dir="2700000" algn="tl">
                    <a:srgbClr val="000000">
                      <a:alpha val="43137"/>
                    </a:srgbClr>
                  </a:outerShdw>
                </a:effectLst>
              </a:rPr>
            </a:br>
            <a:r>
              <a:rPr lang="en-US" altLang="en-US" sz="4400" dirty="0">
                <a:effectLst>
                  <a:outerShdw blurRad="38100" dist="38100" dir="2700000" algn="tl">
                    <a:srgbClr val="000000">
                      <a:alpha val="43137"/>
                    </a:srgbClr>
                  </a:outerShdw>
                </a:effectLst>
              </a:rPr>
              <a:t>    Sent Him to die, I scarce can take it in—</a:t>
            </a:r>
            <a:br>
              <a:rPr lang="en-US" altLang="en-US" sz="4400" dirty="0">
                <a:effectLst>
                  <a:outerShdw blurRad="38100" dist="38100" dir="2700000" algn="tl">
                    <a:srgbClr val="000000">
                      <a:alpha val="43137"/>
                    </a:srgbClr>
                  </a:outerShdw>
                </a:effectLst>
              </a:rPr>
            </a:br>
            <a:r>
              <a:rPr lang="en-US" altLang="en-US" sz="4400" dirty="0">
                <a:effectLst>
                  <a:outerShdw blurRad="38100" dist="38100" dir="2700000" algn="tl">
                    <a:srgbClr val="000000">
                      <a:alpha val="43137"/>
                    </a:srgbClr>
                  </a:outerShdw>
                </a:effectLst>
              </a:rPr>
              <a:t>That on the cross my burden gladly bearing</a:t>
            </a:r>
            <a:br>
              <a:rPr lang="en-US" altLang="en-US" sz="4400" dirty="0">
                <a:effectLst>
                  <a:outerShdw blurRad="38100" dist="38100" dir="2700000" algn="tl">
                    <a:srgbClr val="000000">
                      <a:alpha val="43137"/>
                    </a:srgbClr>
                  </a:outerShdw>
                </a:effectLst>
              </a:rPr>
            </a:br>
            <a:r>
              <a:rPr lang="en-US" altLang="en-US" sz="4400" dirty="0">
                <a:effectLst>
                  <a:outerShdw blurRad="38100" dist="38100" dir="2700000" algn="tl">
                    <a:srgbClr val="000000">
                      <a:alpha val="43137"/>
                    </a:srgbClr>
                  </a:outerShdw>
                </a:effectLst>
              </a:rPr>
              <a:t>    He bled and died to take away my sin;</a:t>
            </a:r>
            <a:r>
              <a:rPr lang="en-US" altLang="en-US" dirty="0">
                <a:effectLst>
                  <a:outerShdw blurRad="38100" dist="38100" dir="2700000" algn="tl">
                    <a:srgbClr val="000000">
                      <a:alpha val="43137"/>
                    </a:srgbClr>
                  </a:outerShdw>
                </a:effectLst>
              </a:rPr>
              <a:t> </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900444D-0B11-413C-A81A-D5B5FD91C1F7}"/>
              </a:ext>
            </a:extLst>
          </p:cNvPr>
          <p:cNvSpPr>
            <a:spLocks noGrp="1" noChangeArrowheads="1"/>
          </p:cNvSpPr>
          <p:nvPr>
            <p:ph type="body" idx="1"/>
          </p:nvPr>
        </p:nvSpPr>
        <p:spPr>
          <a:xfrm>
            <a:off x="1600200" y="731838"/>
            <a:ext cx="8686800" cy="5364162"/>
          </a:xfrm>
        </p:spPr>
        <p:txBody>
          <a:bodyPr/>
          <a:lstStyle/>
          <a:p>
            <a:pPr algn="ctr" eaLnBrk="1" hangingPunct="1">
              <a:lnSpc>
                <a:spcPct val="90000"/>
              </a:lnSpc>
              <a:buFontTx/>
              <a:buNone/>
            </a:pPr>
            <a:r>
              <a:rPr lang="en-US" altLang="en-US" sz="4000" dirty="0">
                <a:effectLst>
                  <a:outerShdw blurRad="38100" dist="38100" dir="2700000" algn="tl">
                    <a:srgbClr val="000000">
                      <a:alpha val="43137"/>
                    </a:srgbClr>
                  </a:outerShdw>
                </a:effectLst>
              </a:rPr>
              <a:t>Then sings my soul, </a:t>
            </a:r>
          </a:p>
          <a:p>
            <a:pPr algn="ctr" eaLnBrk="1" hangingPunct="1">
              <a:lnSpc>
                <a:spcPct val="90000"/>
              </a:lnSpc>
              <a:buFontTx/>
              <a:buNone/>
            </a:pPr>
            <a:r>
              <a:rPr lang="en-US" altLang="en-US" sz="4000" dirty="0">
                <a:effectLst>
                  <a:outerShdw blurRad="38100" dist="38100" dir="2700000" algn="tl">
                    <a:srgbClr val="000000">
                      <a:alpha val="43137"/>
                    </a:srgbClr>
                  </a:outerShdw>
                </a:effectLst>
              </a:rPr>
              <a:t>my Savior God, to Thee,</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    How great Thou art! </a:t>
            </a:r>
          </a:p>
          <a:p>
            <a:pPr algn="ctr" eaLnBrk="1" hangingPunct="1">
              <a:lnSpc>
                <a:spcPct val="90000"/>
              </a:lnSpc>
              <a:buFontTx/>
              <a:buNone/>
            </a:pPr>
            <a:r>
              <a:rPr lang="en-US" altLang="en-US" sz="4000" dirty="0">
                <a:effectLst>
                  <a:outerShdw blurRad="38100" dist="38100" dir="2700000" algn="tl">
                    <a:srgbClr val="000000">
                      <a:alpha val="43137"/>
                    </a:srgbClr>
                  </a:outerShdw>
                </a:effectLst>
              </a:rPr>
              <a:t>How great Thou art!</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Then sings my soul, </a:t>
            </a:r>
          </a:p>
          <a:p>
            <a:pPr algn="ctr" eaLnBrk="1" hangingPunct="1">
              <a:lnSpc>
                <a:spcPct val="90000"/>
              </a:lnSpc>
              <a:buFontTx/>
              <a:buNone/>
            </a:pPr>
            <a:r>
              <a:rPr lang="en-US" altLang="en-US" sz="4000" dirty="0">
                <a:effectLst>
                  <a:outerShdw blurRad="38100" dist="38100" dir="2700000" algn="tl">
                    <a:srgbClr val="000000">
                      <a:alpha val="43137"/>
                    </a:srgbClr>
                  </a:outerShdw>
                </a:effectLst>
              </a:rPr>
              <a:t>my Savior God, to Thee,</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    How great Thou art! </a:t>
            </a:r>
          </a:p>
          <a:p>
            <a:pPr algn="ctr" eaLnBrk="1" hangingPunct="1">
              <a:lnSpc>
                <a:spcPct val="90000"/>
              </a:lnSpc>
              <a:buFontTx/>
              <a:buNone/>
            </a:pPr>
            <a:r>
              <a:rPr lang="en-US" altLang="en-US" sz="4000" dirty="0">
                <a:effectLst>
                  <a:outerShdw blurRad="38100" dist="38100" dir="2700000" algn="tl">
                    <a:srgbClr val="000000">
                      <a:alpha val="43137"/>
                    </a:srgbClr>
                  </a:outerShdw>
                </a:effectLst>
              </a:rPr>
              <a:t>How great Thou art!</a:t>
            </a:r>
            <a:r>
              <a:rPr lang="en-US" altLang="en-US" sz="2800" dirty="0">
                <a:effectLst>
                  <a:outerShdw blurRad="38100" dist="38100" dir="2700000" algn="tl">
                    <a:srgbClr val="000000">
                      <a:alpha val="43137"/>
                    </a:srgbClr>
                  </a:outerShdw>
                </a:effectLst>
              </a:rPr>
              <a:t> </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674030F-75FA-4D11-899E-FD946FEFC241}"/>
              </a:ext>
            </a:extLst>
          </p:cNvPr>
          <p:cNvSpPr>
            <a:spLocks noGrp="1" noChangeArrowheads="1"/>
          </p:cNvSpPr>
          <p:nvPr>
            <p:ph type="body" idx="1"/>
          </p:nvPr>
        </p:nvSpPr>
        <p:spPr>
          <a:xfrm>
            <a:off x="1828800" y="655638"/>
            <a:ext cx="8229600" cy="5745162"/>
          </a:xfrm>
        </p:spPr>
        <p:txBody>
          <a:bodyPr/>
          <a:lstStyle/>
          <a:p>
            <a:pPr algn="ctr" eaLnBrk="1" hangingPunct="1">
              <a:buFontTx/>
              <a:buNone/>
            </a:pPr>
            <a:r>
              <a:rPr lang="en-US" altLang="en-US" sz="4400" dirty="0">
                <a:effectLst>
                  <a:outerShdw blurRad="38100" dist="38100" dir="2700000" algn="tl">
                    <a:srgbClr val="000000">
                      <a:alpha val="43137"/>
                    </a:srgbClr>
                  </a:outerShdw>
                </a:effectLst>
              </a:rPr>
              <a:t>When Christ shall come with shout of acclamation</a:t>
            </a:r>
            <a:br>
              <a:rPr lang="en-US" altLang="en-US" sz="4400" dirty="0">
                <a:effectLst>
                  <a:outerShdw blurRad="38100" dist="38100" dir="2700000" algn="tl">
                    <a:srgbClr val="000000">
                      <a:alpha val="43137"/>
                    </a:srgbClr>
                  </a:outerShdw>
                </a:effectLst>
              </a:rPr>
            </a:br>
            <a:r>
              <a:rPr lang="en-US" altLang="en-US" sz="4400" dirty="0">
                <a:effectLst>
                  <a:outerShdw blurRad="38100" dist="38100" dir="2700000" algn="tl">
                    <a:srgbClr val="000000">
                      <a:alpha val="43137"/>
                    </a:srgbClr>
                  </a:outerShdw>
                </a:effectLst>
              </a:rPr>
              <a:t>    And take me home, what joy shall fill my heart!</a:t>
            </a:r>
            <a:br>
              <a:rPr lang="en-US" altLang="en-US" sz="4400" dirty="0">
                <a:effectLst>
                  <a:outerShdw blurRad="38100" dist="38100" dir="2700000" algn="tl">
                    <a:srgbClr val="000000">
                      <a:alpha val="43137"/>
                    </a:srgbClr>
                  </a:outerShdw>
                </a:effectLst>
              </a:rPr>
            </a:br>
            <a:r>
              <a:rPr lang="en-US" altLang="en-US" sz="4400" dirty="0">
                <a:effectLst>
                  <a:outerShdw blurRad="38100" dist="38100" dir="2700000" algn="tl">
                    <a:srgbClr val="000000">
                      <a:alpha val="43137"/>
                    </a:srgbClr>
                  </a:outerShdw>
                </a:effectLst>
              </a:rPr>
              <a:t>Then I shall bow in humble adoration</a:t>
            </a:r>
            <a:br>
              <a:rPr lang="en-US" altLang="en-US" sz="4400" dirty="0">
                <a:effectLst>
                  <a:outerShdw blurRad="38100" dist="38100" dir="2700000" algn="tl">
                    <a:srgbClr val="000000">
                      <a:alpha val="43137"/>
                    </a:srgbClr>
                  </a:outerShdw>
                </a:effectLst>
              </a:rPr>
            </a:br>
            <a:r>
              <a:rPr lang="en-US" altLang="en-US" sz="4400" dirty="0">
                <a:effectLst>
                  <a:outerShdw blurRad="38100" dist="38100" dir="2700000" algn="tl">
                    <a:srgbClr val="000000">
                      <a:alpha val="43137"/>
                    </a:srgbClr>
                  </a:outerShdw>
                </a:effectLst>
              </a:rPr>
              <a:t>    And there proclaim: “My God, how great Thou art!” </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9BD6EDF-67EF-4011-96E6-D5A080DBC932}"/>
              </a:ext>
            </a:extLst>
          </p:cNvPr>
          <p:cNvSpPr>
            <a:spLocks noGrp="1" noChangeArrowheads="1"/>
          </p:cNvSpPr>
          <p:nvPr>
            <p:ph type="body" idx="1"/>
          </p:nvPr>
        </p:nvSpPr>
        <p:spPr>
          <a:xfrm>
            <a:off x="1600200" y="731838"/>
            <a:ext cx="8686800" cy="5364162"/>
          </a:xfrm>
        </p:spPr>
        <p:txBody>
          <a:bodyPr/>
          <a:lstStyle/>
          <a:p>
            <a:pPr algn="ctr" eaLnBrk="1" hangingPunct="1">
              <a:lnSpc>
                <a:spcPct val="90000"/>
              </a:lnSpc>
              <a:buFontTx/>
              <a:buNone/>
            </a:pPr>
            <a:r>
              <a:rPr lang="en-US" altLang="en-US" sz="4000" dirty="0">
                <a:effectLst>
                  <a:outerShdw blurRad="38100" dist="38100" dir="2700000" algn="tl">
                    <a:srgbClr val="000000">
                      <a:alpha val="43137"/>
                    </a:srgbClr>
                  </a:outerShdw>
                </a:effectLst>
              </a:rPr>
              <a:t>Then sings my soul, </a:t>
            </a:r>
          </a:p>
          <a:p>
            <a:pPr algn="ctr" eaLnBrk="1" hangingPunct="1">
              <a:lnSpc>
                <a:spcPct val="90000"/>
              </a:lnSpc>
              <a:buFontTx/>
              <a:buNone/>
            </a:pPr>
            <a:r>
              <a:rPr lang="en-US" altLang="en-US" sz="4000" dirty="0">
                <a:effectLst>
                  <a:outerShdw blurRad="38100" dist="38100" dir="2700000" algn="tl">
                    <a:srgbClr val="000000">
                      <a:alpha val="43137"/>
                    </a:srgbClr>
                  </a:outerShdw>
                </a:effectLst>
              </a:rPr>
              <a:t>my Savior God, to Thee,</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    How great Thou art! </a:t>
            </a:r>
          </a:p>
          <a:p>
            <a:pPr algn="ctr" eaLnBrk="1" hangingPunct="1">
              <a:lnSpc>
                <a:spcPct val="90000"/>
              </a:lnSpc>
              <a:buFontTx/>
              <a:buNone/>
            </a:pPr>
            <a:r>
              <a:rPr lang="en-US" altLang="en-US" sz="4000" dirty="0">
                <a:effectLst>
                  <a:outerShdw blurRad="38100" dist="38100" dir="2700000" algn="tl">
                    <a:srgbClr val="000000">
                      <a:alpha val="43137"/>
                    </a:srgbClr>
                  </a:outerShdw>
                </a:effectLst>
              </a:rPr>
              <a:t>How great Thou art!</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Then sings my soul, </a:t>
            </a:r>
          </a:p>
          <a:p>
            <a:pPr algn="ctr" eaLnBrk="1" hangingPunct="1">
              <a:lnSpc>
                <a:spcPct val="90000"/>
              </a:lnSpc>
              <a:buFontTx/>
              <a:buNone/>
            </a:pPr>
            <a:r>
              <a:rPr lang="en-US" altLang="en-US" sz="4000" dirty="0">
                <a:effectLst>
                  <a:outerShdw blurRad="38100" dist="38100" dir="2700000" algn="tl">
                    <a:srgbClr val="000000">
                      <a:alpha val="43137"/>
                    </a:srgbClr>
                  </a:outerShdw>
                </a:effectLst>
              </a:rPr>
              <a:t>my Savior God, to Thee,</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    How great Thou art! </a:t>
            </a:r>
          </a:p>
          <a:p>
            <a:pPr algn="ctr" eaLnBrk="1" hangingPunct="1">
              <a:lnSpc>
                <a:spcPct val="90000"/>
              </a:lnSpc>
              <a:buFontTx/>
              <a:buNone/>
            </a:pPr>
            <a:r>
              <a:rPr lang="en-US" altLang="en-US" sz="4000" dirty="0">
                <a:effectLst>
                  <a:outerShdw blurRad="38100" dist="38100" dir="2700000" algn="tl">
                    <a:srgbClr val="000000">
                      <a:alpha val="43137"/>
                    </a:srgbClr>
                  </a:outerShdw>
                </a:effectLst>
              </a:rPr>
              <a:t>How great Thou art!</a:t>
            </a:r>
            <a:r>
              <a:rPr lang="en-US" altLang="en-US" sz="2800" dirty="0">
                <a:effectLst>
                  <a:outerShdw blurRad="38100" dist="38100" dir="2700000" algn="tl">
                    <a:srgbClr val="000000">
                      <a:alpha val="43137"/>
                    </a:srgbClr>
                  </a:outerShdw>
                </a:effectLst>
              </a:rPr>
              <a:t> </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10818" y="2716696"/>
            <a:ext cx="11407802" cy="3460266"/>
          </a:xfrm>
        </p:spPr>
        <p:txBody>
          <a:bodyPr>
            <a:normAutofit/>
          </a:bodyPr>
          <a:lstStyle/>
          <a:p>
            <a:pPr marL="0" indent="0" algn="ctr">
              <a:buNone/>
            </a:pPr>
            <a:r>
              <a:rPr lang="en-US" sz="7200" b="1" i="1" dirty="0">
                <a:effectLst>
                  <a:outerShdw blurRad="38100" dist="38100" dir="2700000" algn="tl">
                    <a:srgbClr val="000000">
                      <a:alpha val="43137"/>
                    </a:srgbClr>
                  </a:outerShdw>
                </a:effectLst>
              </a:rPr>
              <a:t>ANNOUCEMENTS</a:t>
            </a:r>
            <a:endParaRPr lang="en-US" sz="7200" dirty="0">
              <a:effectLst>
                <a:outerShdw blurRad="38100" dist="38100" dir="2700000" algn="tl">
                  <a:srgbClr val="000000">
                    <a:alpha val="43137"/>
                  </a:srgbClr>
                </a:outerShdw>
              </a:effectLst>
            </a:endParaRPr>
          </a:p>
          <a:p>
            <a:pPr marL="0" indent="0">
              <a:buNone/>
            </a:pPr>
            <a:endParaRPr lang="en-US" dirty="0"/>
          </a:p>
        </p:txBody>
      </p:sp>
    </p:spTree>
    <p:extLst>
      <p:ext uri="{BB962C8B-B14F-4D97-AF65-F5344CB8AC3E}">
        <p14:creationId xmlns:p14="http://schemas.microsoft.com/office/powerpoint/2010/main" val="39488303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10818" y="1575581"/>
            <a:ext cx="11407802" cy="4601381"/>
          </a:xfrm>
        </p:spPr>
        <p:txBody>
          <a:bodyPr>
            <a:normAutofit/>
          </a:bodyPr>
          <a:lstStyle/>
          <a:p>
            <a:pPr marL="0" indent="0" algn="ctr">
              <a:buNone/>
            </a:pPr>
            <a:r>
              <a:rPr lang="en-US" sz="7200" b="1" i="1" dirty="0">
                <a:effectLst>
                  <a:outerShdw blurRad="38100" dist="38100" dir="2700000" algn="tl">
                    <a:srgbClr val="000000">
                      <a:alpha val="43137"/>
                    </a:srgbClr>
                  </a:outerShdw>
                </a:effectLst>
              </a:rPr>
              <a:t>Go in Peace ~ </a:t>
            </a:r>
          </a:p>
          <a:p>
            <a:pPr marL="0" indent="0" algn="ctr">
              <a:buNone/>
            </a:pPr>
            <a:r>
              <a:rPr lang="en-US" sz="7200" b="1" i="1" dirty="0">
                <a:effectLst>
                  <a:outerShdw blurRad="38100" dist="38100" dir="2700000" algn="tl">
                    <a:srgbClr val="000000">
                      <a:alpha val="43137"/>
                    </a:srgbClr>
                  </a:outerShdw>
                </a:effectLst>
              </a:rPr>
              <a:t>Sharing the Love of Jesus!</a:t>
            </a:r>
          </a:p>
          <a:p>
            <a:pPr marL="0" indent="0" algn="ctr">
              <a:buNone/>
            </a:pPr>
            <a:r>
              <a:rPr lang="en-US" sz="7200" b="1" i="1" dirty="0">
                <a:effectLst>
                  <a:outerShdw blurRad="38100" dist="38100" dir="2700000" algn="tl">
                    <a:srgbClr val="000000">
                      <a:alpha val="43137"/>
                    </a:srgbClr>
                  </a:outerShdw>
                </a:effectLst>
              </a:rPr>
              <a:t>Thanks be to God!</a:t>
            </a:r>
            <a:endParaRPr lang="en-US" sz="7200" dirty="0">
              <a:effectLst>
                <a:outerShdw blurRad="38100" dist="38100" dir="2700000" algn="tl">
                  <a:srgbClr val="000000">
                    <a:alpha val="43137"/>
                  </a:srgbClr>
                </a:outerShdw>
              </a:effectLst>
            </a:endParaRPr>
          </a:p>
          <a:p>
            <a:pPr marL="0" indent="0">
              <a:buNone/>
            </a:pPr>
            <a:endParaRPr lang="en-US" dirty="0"/>
          </a:p>
        </p:txBody>
      </p:sp>
    </p:spTree>
    <p:extLst>
      <p:ext uri="{BB962C8B-B14F-4D97-AF65-F5344CB8AC3E}">
        <p14:creationId xmlns:p14="http://schemas.microsoft.com/office/powerpoint/2010/main" val="30182837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980661"/>
            <a:ext cx="10515600" cy="5196302"/>
          </a:xfrm>
        </p:spPr>
        <p:txBody>
          <a:bodyPr>
            <a:normAutofit/>
          </a:bodyPr>
          <a:lstStyle/>
          <a:p>
            <a:pPr marL="0" indent="0">
              <a:buNone/>
            </a:pPr>
            <a:endParaRPr lang="en-US" dirty="0"/>
          </a:p>
        </p:txBody>
      </p:sp>
    </p:spTree>
    <p:extLst>
      <p:ext uri="{BB962C8B-B14F-4D97-AF65-F5344CB8AC3E}">
        <p14:creationId xmlns:p14="http://schemas.microsoft.com/office/powerpoint/2010/main" val="408932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1981200" y="381001"/>
            <a:ext cx="8229600" cy="5745163"/>
          </a:xfrm>
        </p:spPr>
        <p:txBody>
          <a:bodyPr>
            <a:noAutofit/>
          </a:bodyPr>
          <a:lstStyle/>
          <a:p>
            <a:pPr marL="0" indent="0" algn="ctr">
              <a:buNone/>
            </a:pPr>
            <a:br>
              <a:rPr lang="en-US" sz="4400" dirty="0"/>
            </a:br>
            <a:r>
              <a:rPr lang="en-US" sz="4400" dirty="0"/>
              <a:t>Amen!  Amen!</a:t>
            </a:r>
            <a:br>
              <a:rPr lang="en-US" sz="4400" dirty="0"/>
            </a:br>
            <a:r>
              <a:rPr lang="en-US" sz="4400" dirty="0"/>
              <a:t>Come, Lord Jesus!</a:t>
            </a:r>
            <a:br>
              <a:rPr lang="en-US" sz="4400" dirty="0"/>
            </a:br>
            <a:r>
              <a:rPr lang="en-US" sz="4400" dirty="0"/>
              <a:t>Crown of gladness!</a:t>
            </a:r>
            <a:br>
              <a:rPr lang="en-US" sz="4400" dirty="0"/>
            </a:br>
            <a:r>
              <a:rPr lang="en-US" sz="4400" dirty="0"/>
              <a:t>We are yearning</a:t>
            </a:r>
            <a:br>
              <a:rPr lang="en-US" sz="4400" dirty="0"/>
            </a:br>
            <a:r>
              <a:rPr lang="en-US" sz="4400" dirty="0"/>
              <a:t>For the day of Your returning!”</a:t>
            </a:r>
          </a:p>
        </p:txBody>
      </p:sp>
    </p:spTree>
    <p:extLst>
      <p:ext uri="{BB962C8B-B14F-4D97-AF65-F5344CB8AC3E}">
        <p14:creationId xmlns:p14="http://schemas.microsoft.com/office/powerpoint/2010/main" val="2404721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3953</Words>
  <Application>Microsoft Office PowerPoint</Application>
  <PresentationFormat>Widescreen</PresentationFormat>
  <Paragraphs>244</Paragraphs>
  <Slides>88</Slides>
  <Notes>0</Notes>
  <HiddenSlides>0</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88</vt:i4>
      </vt:variant>
    </vt:vector>
  </HeadingPairs>
  <TitlesOfParts>
    <vt:vector size="101" baseType="lpstr">
      <vt:lpstr>Arial</vt:lpstr>
      <vt:lpstr>Calibri</vt:lpstr>
      <vt:lpstr>Calibri Light</vt:lpstr>
      <vt:lpstr>Papyrus</vt:lpstr>
      <vt:lpstr>Segoe UI</vt:lpstr>
      <vt:lpstr>Times New Roman</vt:lpstr>
      <vt:lpstr>Trebuchet MS</vt:lpstr>
      <vt:lpstr>Wingdings</vt:lpstr>
      <vt:lpstr>Office Theme</vt:lpstr>
      <vt:lpstr>2_Office Theme</vt:lpstr>
      <vt:lpstr>1_Office Theme</vt:lpstr>
      <vt:lpstr>Default Design</vt:lpstr>
      <vt:lpstr>1_Default Design</vt:lpstr>
      <vt:lpstr>Welcome to  Zion Lutheran Church January 16, 2022</vt:lpstr>
      <vt:lpstr>PowerPoint Presentation</vt:lpstr>
      <vt:lpstr>O Morning Star, How Fair and Bright LSB 395 St. 1, 5-6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Come, Join in Cana’s Feast </vt:lpstr>
      <vt:lpstr>PowerPoint Presentation</vt:lpstr>
      <vt:lpstr>PowerPoint Presentation</vt:lpstr>
      <vt:lpstr>PowerPoint Presentation</vt:lpstr>
      <vt:lpstr>PowerPoint Presentation</vt:lpstr>
      <vt:lpstr>PowerPoint Presentation</vt:lpstr>
      <vt:lpstr> Sermon “There is No More Wine” John 2:1-11 </vt:lpstr>
      <vt:lpstr> </vt:lpstr>
      <vt:lpstr> </vt:lpstr>
      <vt:lpstr> </vt:lpstr>
      <vt:lpstr> </vt:lpstr>
      <vt:lpstr> </vt:lpstr>
      <vt:lpstr> </vt:lpstr>
      <vt:lpstr>PowerPoint Presentation</vt:lpstr>
      <vt:lpstr>PowerPoint Presentation</vt:lpstr>
      <vt:lpstr>PowerPoint Presentation</vt:lpstr>
      <vt:lpstr>Just as I Am, without One Plea LSB 570 St. 1,3,6</vt:lpstr>
      <vt:lpstr>PowerPoint Presentation</vt:lpstr>
      <vt:lpstr>PowerPoint Presentation</vt:lpstr>
      <vt:lpstr>PowerPoint Presentation</vt:lpstr>
      <vt:lpstr>LORD’S PRAYER (Matthew 6:9–13) </vt:lpstr>
      <vt:lpstr> </vt:lpstr>
      <vt:lpstr>PowerPoint Presentation</vt:lpstr>
      <vt:lpstr>PowerPoint Presentation</vt:lpstr>
      <vt:lpstr>PowerPoint Presentation</vt:lpstr>
      <vt:lpstr>PowerPoint Presentation</vt:lpstr>
      <vt:lpstr>Soul, Adorn Yourself with Gladness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Great Thou Art LSB 801.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Zion Lutheran Church November 15, 2020</dc:title>
  <dc:creator>Jeffrey Geske</dc:creator>
  <cp:lastModifiedBy>Jeffrey Geske</cp:lastModifiedBy>
  <cp:revision>30</cp:revision>
  <dcterms:created xsi:type="dcterms:W3CDTF">2020-11-08T23:37:19Z</dcterms:created>
  <dcterms:modified xsi:type="dcterms:W3CDTF">2022-01-11T23:25:32Z</dcterms:modified>
</cp:coreProperties>
</file>